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510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../media/image7.png"/><Relationship Id="rId6" Type="http://schemas.openxmlformats.org/officeDocument/2006/relationships/tags" Target="../tags/tag58.xml"/><Relationship Id="rId5" Type="http://schemas.openxmlformats.org/officeDocument/2006/relationships/image" Target="../media/image2.png"/><Relationship Id="rId4" Type="http://schemas.openxmlformats.org/officeDocument/2006/relationships/tags" Target="../tags/tag57.xml"/><Relationship Id="rId3" Type="http://schemas.openxmlformats.org/officeDocument/2006/relationships/image" Target="../media/image1.png"/><Relationship Id="rId2" Type="http://schemas.openxmlformats.org/officeDocument/2006/relationships/tags" Target="../tags/tag56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5" Type="http://schemas.openxmlformats.org/officeDocument/2006/relationships/tags" Target="../tags/tag172.xml"/><Relationship Id="rId14" Type="http://schemas.openxmlformats.org/officeDocument/2006/relationships/tags" Target="../tags/tag171.xml"/><Relationship Id="rId13" Type="http://schemas.openxmlformats.org/officeDocument/2006/relationships/tags" Target="../tags/tag170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9.xm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1.png"/><Relationship Id="rId2" Type="http://schemas.openxmlformats.org/officeDocument/2006/relationships/tags" Target="../tags/tag6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3" Type="http://schemas.openxmlformats.org/officeDocument/2006/relationships/tags" Target="../tags/tag202.xml"/><Relationship Id="rId22" Type="http://schemas.openxmlformats.org/officeDocument/2006/relationships/tags" Target="../tags/tag201.xml"/><Relationship Id="rId21" Type="http://schemas.openxmlformats.org/officeDocument/2006/relationships/tags" Target="../tags/tag200.xml"/><Relationship Id="rId20" Type="http://schemas.openxmlformats.org/officeDocument/2006/relationships/tags" Target="../tags/tag199.xml"/><Relationship Id="rId2" Type="http://schemas.openxmlformats.org/officeDocument/2006/relationships/tags" Target="../tags/tag181.xml"/><Relationship Id="rId19" Type="http://schemas.openxmlformats.org/officeDocument/2006/relationships/tags" Target="../tags/tag198.xml"/><Relationship Id="rId18" Type="http://schemas.openxmlformats.org/officeDocument/2006/relationships/tags" Target="../tags/tag197.xml"/><Relationship Id="rId17" Type="http://schemas.openxmlformats.org/officeDocument/2006/relationships/tags" Target="../tags/tag196.xml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1" Type="http://schemas.openxmlformats.org/officeDocument/2006/relationships/tags" Target="../tags/tag222.xml"/><Relationship Id="rId20" Type="http://schemas.openxmlformats.org/officeDocument/2006/relationships/tags" Target="../tags/tag221.xml"/><Relationship Id="rId2" Type="http://schemas.openxmlformats.org/officeDocument/2006/relationships/tags" Target="../tags/tag203.xml"/><Relationship Id="rId19" Type="http://schemas.openxmlformats.org/officeDocument/2006/relationships/tags" Target="../tags/tag220.xml"/><Relationship Id="rId18" Type="http://schemas.openxmlformats.org/officeDocument/2006/relationships/tags" Target="../tags/tag219.xml"/><Relationship Id="rId17" Type="http://schemas.openxmlformats.org/officeDocument/2006/relationships/tags" Target="../tags/tag218.xml"/><Relationship Id="rId16" Type="http://schemas.openxmlformats.org/officeDocument/2006/relationships/tags" Target="../tags/tag217.xml"/><Relationship Id="rId15" Type="http://schemas.openxmlformats.org/officeDocument/2006/relationships/tags" Target="../tags/tag216.xml"/><Relationship Id="rId14" Type="http://schemas.openxmlformats.org/officeDocument/2006/relationships/tags" Target="../tags/tag215.xml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9" Type="http://schemas.openxmlformats.org/officeDocument/2006/relationships/tags" Target="../tags/tag257.xml"/><Relationship Id="rId28" Type="http://schemas.openxmlformats.org/officeDocument/2006/relationships/tags" Target="../tags/tag256.xml"/><Relationship Id="rId27" Type="http://schemas.openxmlformats.org/officeDocument/2006/relationships/tags" Target="../tags/tag255.xml"/><Relationship Id="rId26" Type="http://schemas.openxmlformats.org/officeDocument/2006/relationships/tags" Target="../tags/tag254.xml"/><Relationship Id="rId25" Type="http://schemas.openxmlformats.org/officeDocument/2006/relationships/tags" Target="../tags/tag25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tags" Target="../tags/tag230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7" Type="http://schemas.openxmlformats.org/officeDocument/2006/relationships/tags" Target="../tags/tag298.xml"/><Relationship Id="rId16" Type="http://schemas.openxmlformats.org/officeDocument/2006/relationships/tags" Target="../tags/tag297.xml"/><Relationship Id="rId15" Type="http://schemas.openxmlformats.org/officeDocument/2006/relationships/tags" Target="../tags/tag296.xml"/><Relationship Id="rId14" Type="http://schemas.openxmlformats.org/officeDocument/2006/relationships/tags" Target="../tags/tag295.xml"/><Relationship Id="rId13" Type="http://schemas.openxmlformats.org/officeDocument/2006/relationships/tags" Target="../tags/tag294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image" Target="../media/image5.png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image" Target="../media/image2.png"/><Relationship Id="rId4" Type="http://schemas.openxmlformats.org/officeDocument/2006/relationships/tags" Target="../tags/tag45.xml"/><Relationship Id="rId3" Type="http://schemas.openxmlformats.org/officeDocument/2006/relationships/image" Target="../media/image1.png"/><Relationship Id="rId2" Type="http://schemas.openxmlformats.org/officeDocument/2006/relationships/tags" Target="../tags/tag44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>
            <a:off x="0" y="888999"/>
            <a:ext cx="11096628" cy="59663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>
            <a:off x="6313714" y="4402473"/>
            <a:ext cx="5878286" cy="24555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t="6984"/>
          <a:stretch>
            <a:fillRect/>
          </a:stretch>
        </p:blipFill>
        <p:spPr>
          <a:xfrm>
            <a:off x="7144539" y="683120"/>
            <a:ext cx="5047461" cy="5732194"/>
          </a:xfrm>
          <a:prstGeom prst="rect">
            <a:avLst/>
          </a:prstGeom>
        </p:spPr>
      </p:pic>
      <p:sp>
        <p:nvSpPr>
          <p:cNvPr id="11" name="日期占位符 4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6387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标题 10"/>
          <p:cNvSpPr>
            <a:spLocks noGrp="1"/>
          </p:cNvSpPr>
          <p:nvPr>
            <p:ph type="title" idx="16388" hasCustomPrompt="1"/>
            <p:custDataLst>
              <p:tags r:id="rId11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/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9" hasCustomPrompt="1"/>
            <p:custDataLst>
              <p:tags r:id="rId12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spc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>
            <a:off x="0" y="888999"/>
            <a:ext cx="11096628" cy="59663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>
            <a:off x="5660358" y="4129549"/>
            <a:ext cx="6531642" cy="27284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0" t="37783" r="14065" b="51450"/>
          <a:stretch>
            <a:fillRect/>
          </a:stretch>
        </p:blipFill>
        <p:spPr>
          <a:xfrm>
            <a:off x="442906" y="165100"/>
            <a:ext cx="1298581" cy="1007496"/>
          </a:xfrm>
          <a:prstGeom prst="rect">
            <a:avLst/>
          </a:prstGeom>
          <a:noFill/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6" t="11782" r="40938" b="67013"/>
          <a:stretch>
            <a:fillRect/>
          </a:stretch>
        </p:blipFill>
        <p:spPr>
          <a:xfrm flipH="1">
            <a:off x="9854957" y="2127957"/>
            <a:ext cx="1201738" cy="1454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0" t="27033" r="12551" b="11423"/>
          <a:stretch>
            <a:fillRect/>
          </a:stretch>
        </p:blipFill>
        <p:spPr>
          <a:xfrm flipH="1">
            <a:off x="7700135" y="784449"/>
            <a:ext cx="3868254" cy="5735918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6387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Subtitle 15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5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080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638800"/>
            <a:ext cx="345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9"/>
            </p:custDataLst>
          </p:nvPr>
        </p:nvSpPr>
        <p:spPr>
          <a:xfrm>
            <a:off x="43688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368800" y="5080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368800" y="5638800"/>
            <a:ext cx="345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2"/>
            </p:custDataLst>
          </p:nvPr>
        </p:nvSpPr>
        <p:spPr>
          <a:xfrm>
            <a:off x="81280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128000" y="5080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128000" y="5638800"/>
            <a:ext cx="345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001000" y="21082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001000" y="26670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001000" y="41910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001000" y="47498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6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81534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81534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305800" y="34036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305800" y="3911600"/>
            <a:ext cx="3276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1534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305800" y="51308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305800" y="5638800"/>
            <a:ext cx="3276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4470400"/>
            <a:ext cx="5334000" cy="1778000"/>
          </a:xfrm>
          <a:custGeom>
            <a:avLst/>
            <a:gdLst>
              <a:gd name="connisteX0" fmla="*/ 0 w 5334000"/>
              <a:gd name="connsiteY0" fmla="*/ 0 h 1778000"/>
              <a:gd name="connisteX1" fmla="*/ 5334000 w 5334000"/>
              <a:gd name="connsiteY1" fmla="*/ 0 h 1778000"/>
              <a:gd name="connisteX2" fmla="*/ 5334000 w 5334000"/>
              <a:gd name="connsiteY2" fmla="*/ 1574800 h 1778000"/>
              <a:gd name="connisteX3" fmla="*/ 5130800 w 5334000"/>
              <a:gd name="connsiteY3" fmla="*/ 1778000 h 1778000"/>
              <a:gd name="connisteX4" fmla="*/ 203200 w 5334000"/>
              <a:gd name="connsiteY4" fmla="*/ 1778000 h 1778000"/>
              <a:gd name="connisteX5" fmla="*/ 0 w 5334000"/>
              <a:gd name="connsiteY5" fmla="*/ 1574800 h 1778000"/>
              <a:gd name="connisteX6" fmla="*/ 0 w 5334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1778000">
                <a:moveTo>
                  <a:pt x="0" y="0"/>
                </a:moveTo>
                <a:lnTo>
                  <a:pt x="5334000" y="0"/>
                </a:ln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4470400"/>
            <a:ext cx="5334000" cy="1778000"/>
          </a:xfrm>
          <a:custGeom>
            <a:avLst/>
            <a:gdLst>
              <a:gd name="connisteX0" fmla="*/ 0 w 5334000"/>
              <a:gd name="connsiteY0" fmla="*/ 0 h 1778000"/>
              <a:gd name="connisteX1" fmla="*/ 5334000 w 5334000"/>
              <a:gd name="connsiteY1" fmla="*/ 0 h 1778000"/>
              <a:gd name="connisteX2" fmla="*/ 5334000 w 5334000"/>
              <a:gd name="connsiteY2" fmla="*/ 1574800 h 1778000"/>
              <a:gd name="connisteX3" fmla="*/ 5130800 w 5334000"/>
              <a:gd name="connsiteY3" fmla="*/ 1778000 h 1778000"/>
              <a:gd name="connisteX4" fmla="*/ 203200 w 5334000"/>
              <a:gd name="connsiteY4" fmla="*/ 1778000 h 1778000"/>
              <a:gd name="connisteX5" fmla="*/ 0 w 5334000"/>
              <a:gd name="connsiteY5" fmla="*/ 1574800 h 1778000"/>
              <a:gd name="connisteX6" fmla="*/ 0 w 5334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1778000">
                <a:moveTo>
                  <a:pt x="0" y="0"/>
                </a:moveTo>
                <a:lnTo>
                  <a:pt x="5334000" y="0"/>
                </a:ln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4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1524000"/>
            <a:ext cx="7391400" cy="4724400"/>
          </a:xfrm>
          <a:custGeom>
            <a:avLst/>
            <a:gdLst>
              <a:gd name="connisteX0" fmla="*/ 0 w 7391400"/>
              <a:gd name="connsiteY0" fmla="*/ 203200 h 4724400"/>
              <a:gd name="connisteX1" fmla="*/ 203200 w 7391400"/>
              <a:gd name="connsiteY1" fmla="*/ 0 h 4724400"/>
              <a:gd name="connisteX2" fmla="*/ 7391400 w 7391400"/>
              <a:gd name="connsiteY2" fmla="*/ 0 h 4724400"/>
              <a:gd name="connisteX3" fmla="*/ 7391400 w 7391400"/>
              <a:gd name="connsiteY3" fmla="*/ 4724400 h 4724400"/>
              <a:gd name="connisteX4" fmla="*/ 203200 w 7391400"/>
              <a:gd name="connsiteY4" fmla="*/ 4724400 h 4724400"/>
              <a:gd name="connisteX5" fmla="*/ 0 w 7391400"/>
              <a:gd name="connsiteY5" fmla="*/ 4521200 h 4724400"/>
              <a:gd name="connisteX6" fmla="*/ 0 w 739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39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391400" y="0"/>
                </a:lnTo>
                <a:lnTo>
                  <a:pt x="739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5339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5339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10668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10668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2" hasCustomPrompt="1"/>
            <p:custDataLst>
              <p:tags r:id="rId14"/>
            </p:custDataLst>
          </p:nvPr>
        </p:nvSpPr>
        <p:spPr>
          <a:xfrm>
            <a:off x="45339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45339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826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334000"/>
            <a:ext cx="3098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4826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5334000"/>
            <a:ext cx="3098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4826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5334000"/>
            <a:ext cx="3098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927" r="28571"/>
          <a:stretch>
            <a:fillRect/>
          </a:stretch>
        </p:blipFill>
        <p:spPr>
          <a:xfrm>
            <a:off x="0" y="0"/>
            <a:ext cx="8708571" cy="66040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2" t="35205" r="24710" b="37651"/>
          <a:stretch>
            <a:fillRect/>
          </a:stretch>
        </p:blipFill>
        <p:spPr>
          <a:xfrm>
            <a:off x="5305473" y="4293308"/>
            <a:ext cx="6886526" cy="2564693"/>
          </a:xfrm>
          <a:prstGeom prst="rect">
            <a:avLst/>
          </a:prstGeom>
        </p:spPr>
      </p:pic>
      <p:pic>
        <p:nvPicPr>
          <p:cNvPr id="5" name="图片 4" descr="黑暗中的光&#10;&#10;中度可信度描述已自动生成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" t="9638" r="67920" b="61488"/>
          <a:stretch>
            <a:fillRect/>
          </a:stretch>
        </p:blipFill>
        <p:spPr>
          <a:xfrm>
            <a:off x="682172" y="477981"/>
            <a:ext cx="2308499" cy="1348191"/>
          </a:xfrm>
          <a:prstGeom prst="rect">
            <a:avLst/>
          </a:prstGeom>
        </p:spPr>
      </p:pic>
      <p:pic>
        <p:nvPicPr>
          <p:cNvPr id="6" name="图片 5" descr="黑暗中的光&#10;&#10;中度可信度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8" t="25610" r="-1" b="12914"/>
          <a:stretch>
            <a:fillRect/>
          </a:stretch>
        </p:blipFill>
        <p:spPr>
          <a:xfrm flipH="1">
            <a:off x="0" y="5141145"/>
            <a:ext cx="2162151" cy="1716855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1094508" y="1413164"/>
            <a:ext cx="2898679" cy="4073236"/>
          </a:xfrm>
        </p:spPr>
        <p:txBody>
          <a:bodyPr vert="eaVert" anchor="ctr">
            <a:normAutofit/>
          </a:bodyPr>
          <a:lstStyle>
            <a:lvl1pPr algn="ctr">
              <a:defRPr sz="8800" b="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6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82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3340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4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41350" y="2133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422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422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56350" y="2133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137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137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413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422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422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563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137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137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41350" y="5181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19"/>
            </p:custDataLst>
          </p:nvPr>
        </p:nvSpPr>
        <p:spPr>
          <a:xfrm>
            <a:off x="1422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9" hasCustomPrompt="1"/>
            <p:custDataLst>
              <p:tags r:id="rId20"/>
            </p:custDataLst>
          </p:nvPr>
        </p:nvSpPr>
        <p:spPr>
          <a:xfrm>
            <a:off x="1422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403" hasCustomPrompt="1"/>
            <p:custDataLst>
              <p:tags r:id="rId21"/>
            </p:custDataLst>
          </p:nvPr>
        </p:nvSpPr>
        <p:spPr>
          <a:xfrm>
            <a:off x="6356350" y="5181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401" hasCustomPrompt="1"/>
            <p:custDataLst>
              <p:tags r:id="rId22"/>
            </p:custDataLst>
          </p:nvPr>
        </p:nvSpPr>
        <p:spPr>
          <a:xfrm>
            <a:off x="7137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402" hasCustomPrompt="1"/>
            <p:custDataLst>
              <p:tags r:id="rId23"/>
            </p:custDataLst>
          </p:nvPr>
        </p:nvSpPr>
        <p:spPr>
          <a:xfrm>
            <a:off x="7137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2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4165600"/>
            <a:ext cx="2514600" cy="2082800"/>
          </a:xfrm>
          <a:custGeom>
            <a:avLst/>
            <a:gdLst>
              <a:gd name="connisteX0" fmla="*/ 0 w 2514600"/>
              <a:gd name="connsiteY0" fmla="*/ 0 h 2082800"/>
              <a:gd name="connisteX1" fmla="*/ 2514600 w 2514600"/>
              <a:gd name="connsiteY1" fmla="*/ 0 h 2082800"/>
              <a:gd name="connisteX2" fmla="*/ 2514600 w 2514600"/>
              <a:gd name="connsiteY2" fmla="*/ 1879600 h 2082800"/>
              <a:gd name="connisteX3" fmla="*/ 2311400 w 2514600"/>
              <a:gd name="connsiteY3" fmla="*/ 2082800 h 2082800"/>
              <a:gd name="connisteX4" fmla="*/ 203200 w 2514600"/>
              <a:gd name="connsiteY4" fmla="*/ 2082800 h 2082800"/>
              <a:gd name="connisteX5" fmla="*/ 0 w 2514600"/>
              <a:gd name="connsiteY5" fmla="*/ 1879600 h 2082800"/>
              <a:gd name="connisteX6" fmla="*/ 0 w 25146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82800">
                <a:moveTo>
                  <a:pt x="0" y="0"/>
                </a:moveTo>
                <a:lnTo>
                  <a:pt x="2514600" y="0"/>
                </a:lnTo>
                <a:lnTo>
                  <a:pt x="2514600" y="1879600"/>
                </a:lnTo>
                <a:cubicBezTo>
                  <a:pt x="2514600" y="1991824"/>
                  <a:pt x="2423624" y="2082800"/>
                  <a:pt x="23114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641600 h 2641600"/>
              <a:gd name="connisteX5" fmla="*/ 0 w 2514600"/>
              <a:gd name="connsiteY5" fmla="*/ 2641600 h 2641600"/>
              <a:gd name="connisteX6" fmla="*/ 0 w 25146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470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029200"/>
            <a:ext cx="1905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429000" y="1524000"/>
            <a:ext cx="2514600" cy="2082800"/>
          </a:xfrm>
          <a:custGeom>
            <a:avLst/>
            <a:gdLst>
              <a:gd name="connisteX0" fmla="*/ 0 w 2514600"/>
              <a:gd name="connsiteY0" fmla="*/ 203200 h 2082800"/>
              <a:gd name="connisteX1" fmla="*/ 203200 w 2514600"/>
              <a:gd name="connsiteY1" fmla="*/ 0 h 2082800"/>
              <a:gd name="connisteX2" fmla="*/ 2311400 w 2514600"/>
              <a:gd name="connsiteY2" fmla="*/ 0 h 2082800"/>
              <a:gd name="connisteX3" fmla="*/ 2514600 w 2514600"/>
              <a:gd name="connsiteY3" fmla="*/ 203200 h 2082800"/>
              <a:gd name="connisteX4" fmla="*/ 2514600 w 2514600"/>
              <a:gd name="connsiteY4" fmla="*/ 2082800 h 2082800"/>
              <a:gd name="connisteX5" fmla="*/ 0 w 2514600"/>
              <a:gd name="connsiteY5" fmla="*/ 2082800 h 2082800"/>
              <a:gd name="connisteX6" fmla="*/ 0 w 2514600"/>
              <a:gd name="connsiteY6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82800"/>
                </a:lnTo>
                <a:lnTo>
                  <a:pt x="0" y="20828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429000" y="3606800"/>
            <a:ext cx="2514600" cy="2641600"/>
          </a:xfrm>
          <a:custGeom>
            <a:avLst/>
            <a:gdLst>
              <a:gd name="connisteX0" fmla="*/ 0 w 2514600"/>
              <a:gd name="connsiteY0" fmla="*/ 0 h 2641600"/>
              <a:gd name="connisteX1" fmla="*/ 2514600 w 2514600"/>
              <a:gd name="connsiteY1" fmla="*/ 0 h 2641600"/>
              <a:gd name="connisteX2" fmla="*/ 2514600 w 2514600"/>
              <a:gd name="connsiteY2" fmla="*/ 2438400 h 2641600"/>
              <a:gd name="connisteX3" fmla="*/ 2311400 w 2514600"/>
              <a:gd name="connsiteY3" fmla="*/ 2641600 h 2641600"/>
              <a:gd name="connisteX4" fmla="*/ 203200 w 2514600"/>
              <a:gd name="connsiteY4" fmla="*/ 2641600 h 2641600"/>
              <a:gd name="connisteX5" fmla="*/ 0 w 2514600"/>
              <a:gd name="connsiteY5" fmla="*/ 2438400 h 2641600"/>
              <a:gd name="connisteX6" fmla="*/ 0 w 2514600"/>
              <a:gd name="connsiteY6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41600">
                <a:moveTo>
                  <a:pt x="0" y="0"/>
                </a:moveTo>
                <a:lnTo>
                  <a:pt x="2514600" y="0"/>
                </a:ln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733800" y="1828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733800" y="2387600"/>
            <a:ext cx="1905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248400" y="4165600"/>
            <a:ext cx="2514600" cy="2082800"/>
          </a:xfrm>
          <a:custGeom>
            <a:avLst/>
            <a:gdLst>
              <a:gd name="connisteX0" fmla="*/ 0 w 2514600"/>
              <a:gd name="connsiteY0" fmla="*/ 0 h 2082800"/>
              <a:gd name="connisteX1" fmla="*/ 2514600 w 2514600"/>
              <a:gd name="connsiteY1" fmla="*/ 0 h 2082800"/>
              <a:gd name="connisteX2" fmla="*/ 2514600 w 2514600"/>
              <a:gd name="connsiteY2" fmla="*/ 1879600 h 2082800"/>
              <a:gd name="connisteX3" fmla="*/ 2311400 w 2514600"/>
              <a:gd name="connsiteY3" fmla="*/ 2082800 h 2082800"/>
              <a:gd name="connisteX4" fmla="*/ 203200 w 2514600"/>
              <a:gd name="connsiteY4" fmla="*/ 2082800 h 2082800"/>
              <a:gd name="connisteX5" fmla="*/ 0 w 2514600"/>
              <a:gd name="connsiteY5" fmla="*/ 1879600 h 2082800"/>
              <a:gd name="connisteX6" fmla="*/ 0 w 25146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82800">
                <a:moveTo>
                  <a:pt x="0" y="0"/>
                </a:moveTo>
                <a:lnTo>
                  <a:pt x="2514600" y="0"/>
                </a:lnTo>
                <a:lnTo>
                  <a:pt x="2514600" y="1879600"/>
                </a:lnTo>
                <a:cubicBezTo>
                  <a:pt x="2514600" y="1991824"/>
                  <a:pt x="2423624" y="2082800"/>
                  <a:pt x="23114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2484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641600 h 2641600"/>
              <a:gd name="connisteX5" fmla="*/ 0 w 2514600"/>
              <a:gd name="connsiteY5" fmla="*/ 2641600 h 2641600"/>
              <a:gd name="connisteX6" fmla="*/ 0 w 25146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553200" y="4470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553200" y="5029200"/>
            <a:ext cx="1905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9067800" y="1524000"/>
            <a:ext cx="2514600" cy="2082800"/>
          </a:xfrm>
          <a:custGeom>
            <a:avLst/>
            <a:gdLst>
              <a:gd name="connisteX0" fmla="*/ 0 w 2514600"/>
              <a:gd name="connsiteY0" fmla="*/ 203200 h 2082800"/>
              <a:gd name="connisteX1" fmla="*/ 203200 w 2514600"/>
              <a:gd name="connsiteY1" fmla="*/ 0 h 2082800"/>
              <a:gd name="connisteX2" fmla="*/ 2311400 w 2514600"/>
              <a:gd name="connsiteY2" fmla="*/ 0 h 2082800"/>
              <a:gd name="connisteX3" fmla="*/ 2514600 w 2514600"/>
              <a:gd name="connsiteY3" fmla="*/ 203200 h 2082800"/>
              <a:gd name="connisteX4" fmla="*/ 2514600 w 2514600"/>
              <a:gd name="connsiteY4" fmla="*/ 2082800 h 2082800"/>
              <a:gd name="connisteX5" fmla="*/ 0 w 2514600"/>
              <a:gd name="connsiteY5" fmla="*/ 2082800 h 2082800"/>
              <a:gd name="connisteX6" fmla="*/ 0 w 2514600"/>
              <a:gd name="connsiteY6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82800"/>
                </a:lnTo>
                <a:lnTo>
                  <a:pt x="0" y="20828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9067800" y="3606800"/>
            <a:ext cx="2514600" cy="2641600"/>
          </a:xfrm>
          <a:custGeom>
            <a:avLst/>
            <a:gdLst>
              <a:gd name="connisteX0" fmla="*/ 0 w 2514600"/>
              <a:gd name="connsiteY0" fmla="*/ 0 h 2641600"/>
              <a:gd name="connisteX1" fmla="*/ 2514600 w 2514600"/>
              <a:gd name="connsiteY1" fmla="*/ 0 h 2641600"/>
              <a:gd name="connisteX2" fmla="*/ 2514600 w 2514600"/>
              <a:gd name="connsiteY2" fmla="*/ 2438400 h 2641600"/>
              <a:gd name="connisteX3" fmla="*/ 2311400 w 2514600"/>
              <a:gd name="connsiteY3" fmla="*/ 2641600 h 2641600"/>
              <a:gd name="connisteX4" fmla="*/ 203200 w 2514600"/>
              <a:gd name="connsiteY4" fmla="*/ 2641600 h 2641600"/>
              <a:gd name="connisteX5" fmla="*/ 0 w 2514600"/>
              <a:gd name="connsiteY5" fmla="*/ 2438400 h 2641600"/>
              <a:gd name="connisteX6" fmla="*/ 0 w 2514600"/>
              <a:gd name="connsiteY6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41600">
                <a:moveTo>
                  <a:pt x="0" y="0"/>
                </a:moveTo>
                <a:lnTo>
                  <a:pt x="2514600" y="0"/>
                </a:ln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372600" y="1828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372600" y="2387600"/>
            <a:ext cx="1905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2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404" hasCustomPrompt="1"/>
            <p:custDataLst>
              <p:tags r:id="rId6"/>
            </p:custDataLst>
          </p:nvPr>
        </p:nvSpPr>
        <p:spPr>
          <a:xfrm>
            <a:off x="609600" y="22352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93750" y="24638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778000" y="22352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778000" y="2743200"/>
            <a:ext cx="218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405" hasCustomPrompt="1"/>
            <p:custDataLst>
              <p:tags r:id="rId10"/>
            </p:custDataLst>
          </p:nvPr>
        </p:nvSpPr>
        <p:spPr>
          <a:xfrm>
            <a:off x="4419600" y="22352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4603750" y="24638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5588000" y="22352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5588000" y="2743200"/>
            <a:ext cx="218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6" hasCustomPrompt="1"/>
            <p:custDataLst>
              <p:tags r:id="rId14"/>
            </p:custDataLst>
          </p:nvPr>
        </p:nvSpPr>
        <p:spPr>
          <a:xfrm>
            <a:off x="8229600" y="22352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8413750" y="24638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398000" y="22352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398000" y="2743200"/>
            <a:ext cx="218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7" hasCustomPrompt="1"/>
            <p:custDataLst>
              <p:tags r:id="rId18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793750" y="4343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1778000" y="41148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6" hasCustomPrompt="1"/>
            <p:custDataLst>
              <p:tags r:id="rId21"/>
            </p:custDataLst>
          </p:nvPr>
        </p:nvSpPr>
        <p:spPr>
          <a:xfrm>
            <a:off x="1778000" y="4622800"/>
            <a:ext cx="218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8" hasCustomPrompt="1"/>
            <p:custDataLst>
              <p:tags r:id="rId22"/>
            </p:custDataLst>
          </p:nvPr>
        </p:nvSpPr>
        <p:spPr>
          <a:xfrm>
            <a:off x="4419600" y="4114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400" hasCustomPrompt="1"/>
            <p:custDataLst>
              <p:tags r:id="rId23"/>
            </p:custDataLst>
          </p:nvPr>
        </p:nvSpPr>
        <p:spPr>
          <a:xfrm>
            <a:off x="4603750" y="4343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8" hasCustomPrompt="1"/>
            <p:custDataLst>
              <p:tags r:id="rId24"/>
            </p:custDataLst>
          </p:nvPr>
        </p:nvSpPr>
        <p:spPr>
          <a:xfrm>
            <a:off x="5588000" y="41148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9" hasCustomPrompt="1"/>
            <p:custDataLst>
              <p:tags r:id="rId25"/>
            </p:custDataLst>
          </p:nvPr>
        </p:nvSpPr>
        <p:spPr>
          <a:xfrm>
            <a:off x="5588000" y="4622800"/>
            <a:ext cx="218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409" hasCustomPrompt="1"/>
            <p:custDataLst>
              <p:tags r:id="rId26"/>
            </p:custDataLst>
          </p:nvPr>
        </p:nvSpPr>
        <p:spPr>
          <a:xfrm>
            <a:off x="8229600" y="4114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403" hasCustomPrompt="1"/>
            <p:custDataLst>
              <p:tags r:id="rId27"/>
            </p:custDataLst>
          </p:nvPr>
        </p:nvSpPr>
        <p:spPr>
          <a:xfrm>
            <a:off x="8413750" y="4343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401" hasCustomPrompt="1"/>
            <p:custDataLst>
              <p:tags r:id="rId28"/>
            </p:custDataLst>
          </p:nvPr>
        </p:nvSpPr>
        <p:spPr>
          <a:xfrm>
            <a:off x="9398000" y="41148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402" hasCustomPrompt="1"/>
            <p:custDataLst>
              <p:tags r:id="rId29"/>
            </p:custDataLst>
          </p:nvPr>
        </p:nvSpPr>
        <p:spPr>
          <a:xfrm>
            <a:off x="9398000" y="4622800"/>
            <a:ext cx="218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175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10972800" cy="2032000"/>
          </a:xfrm>
          <a:custGeom>
            <a:avLst/>
            <a:gd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21082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46482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5207000"/>
            <a:ext cx="452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77470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654800" y="46482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654800" y="5207000"/>
            <a:ext cx="452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3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609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22352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7432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6324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797800" y="22352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797800" y="27432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609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4114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46228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324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7797800" y="4114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7797800" y="46228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2184400"/>
            <a:ext cx="10972800" cy="4064000"/>
          </a:xfrm>
          <a:custGeom>
            <a:avLst/>
            <a:gdLst>
              <a:gd name="connisteX0" fmla="*/ 0 w 10972800"/>
              <a:gd name="connsiteY0" fmla="*/ 203200 h 4064000"/>
              <a:gd name="connisteX1" fmla="*/ 203200 w 10972800"/>
              <a:gd name="connsiteY1" fmla="*/ 0 h 4064000"/>
              <a:gd name="connisteX2" fmla="*/ 10769600 w 10972800"/>
              <a:gd name="connsiteY2" fmla="*/ 0 h 4064000"/>
              <a:gd name="connisteX3" fmla="*/ 10972800 w 10972800"/>
              <a:gd name="connsiteY3" fmla="*/ 203200 h 4064000"/>
              <a:gd name="connisteX4" fmla="*/ 10972800 w 10972800"/>
              <a:gd name="connsiteY4" fmla="*/ 3860800 h 4064000"/>
              <a:gd name="connisteX5" fmla="*/ 10769600 w 10972800"/>
              <a:gd name="connsiteY5" fmla="*/ 4064000 h 4064000"/>
              <a:gd name="connisteX6" fmla="*/ 203200 w 10972800"/>
              <a:gd name="connsiteY6" fmla="*/ 4064000 h 4064000"/>
              <a:gd name="connisteX7" fmla="*/ 0 w 10972800"/>
              <a:gd name="connsiteY7" fmla="*/ 3860800 h 4064000"/>
              <a:gd name="connisteX8" fmla="*/ 0 w 10972800"/>
              <a:gd name="connsiteY8" fmla="*/ 203200 h 406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406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860800"/>
                </a:lnTo>
                <a:cubicBezTo>
                  <a:pt x="10972800" y="3973024"/>
                  <a:pt x="10881824" y="4064000"/>
                  <a:pt x="10769600" y="4064000"/>
                </a:cubicBezTo>
                <a:lnTo>
                  <a:pt x="203200" y="4064000"/>
                </a:lnTo>
                <a:cubicBezTo>
                  <a:pt x="90976" y="4064000"/>
                  <a:pt x="0" y="3973024"/>
                  <a:pt x="0" y="386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48200" y="609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678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6781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190446"/>
            <a:ext cx="5323840" cy="522608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190446"/>
            <a:ext cx="5323840" cy="522608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 flipH="1">
            <a:off x="1095372" y="888999"/>
            <a:ext cx="11096628" cy="596632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0" t="37783" r="14065" b="51450"/>
          <a:stretch>
            <a:fillRect/>
          </a:stretch>
        </p:blipFill>
        <p:spPr>
          <a:xfrm flipH="1">
            <a:off x="10447337" y="165100"/>
            <a:ext cx="1298581" cy="1007496"/>
          </a:xfrm>
          <a:prstGeom prst="rect">
            <a:avLst/>
          </a:prstGeom>
          <a:noFill/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 flipH="1">
            <a:off x="0" y="4129548"/>
            <a:ext cx="6531642" cy="272845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6" t="11782" r="40938" b="67013"/>
          <a:stretch>
            <a:fillRect/>
          </a:stretch>
        </p:blipFill>
        <p:spPr>
          <a:xfrm>
            <a:off x="1016813" y="2127957"/>
            <a:ext cx="1201738" cy="14541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0" t="27033" r="12551" b="11423"/>
          <a:stretch>
            <a:fillRect/>
          </a:stretch>
        </p:blipFill>
        <p:spPr>
          <a:xfrm>
            <a:off x="505119" y="784449"/>
            <a:ext cx="3868254" cy="5735918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6387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507894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1" name="任意多边形: 形状 10"/>
          <p:cNvSpPr/>
          <p:nvPr userDrawn="1">
            <p:custDataLst>
              <p:tags r:id="rId15"/>
            </p:custDataLst>
          </p:nvPr>
        </p:nvSpPr>
        <p:spPr>
          <a:xfrm>
            <a:off x="10227273" y="6006478"/>
            <a:ext cx="64386" cy="12918"/>
          </a:xfrm>
          <a:custGeom>
            <a:avLst/>
            <a:gdLst>
              <a:gd name="connsiteX0" fmla="*/ 12101 w 64386"/>
              <a:gd name="connsiteY0" fmla="*/ 1 h 12918"/>
              <a:gd name="connsiteX1" fmla="*/ 64150 w 64386"/>
              <a:gd name="connsiteY1" fmla="*/ 6030 h 12918"/>
              <a:gd name="connsiteX2" fmla="*/ 64386 w 64386"/>
              <a:gd name="connsiteY2" fmla="*/ 5991 h 12918"/>
              <a:gd name="connsiteX3" fmla="*/ 40327 w 64386"/>
              <a:gd name="connsiteY3" fmla="*/ 10891 h 12918"/>
              <a:gd name="connsiteX4" fmla="*/ 17368 w 64386"/>
              <a:gd name="connsiteY4" fmla="*/ 10425 h 12918"/>
              <a:gd name="connsiteX5" fmla="*/ 3843 w 64386"/>
              <a:gd name="connsiteY5" fmla="*/ 9647 h 12918"/>
              <a:gd name="connsiteX6" fmla="*/ 385 w 64386"/>
              <a:gd name="connsiteY6" fmla="*/ 3074 h 12918"/>
              <a:gd name="connsiteX7" fmla="*/ 12101 w 64386"/>
              <a:gd name="connsiteY7" fmla="*/ 1 h 1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86" h="12918">
                <a:moveTo>
                  <a:pt x="12101" y="1"/>
                </a:moveTo>
                <a:cubicBezTo>
                  <a:pt x="29320" y="1596"/>
                  <a:pt x="46303" y="3891"/>
                  <a:pt x="64150" y="6030"/>
                </a:cubicBezTo>
                <a:cubicBezTo>
                  <a:pt x="64228" y="6017"/>
                  <a:pt x="64306" y="6004"/>
                  <a:pt x="64386" y="5991"/>
                </a:cubicBezTo>
                <a:cubicBezTo>
                  <a:pt x="57702" y="14352"/>
                  <a:pt x="48660" y="14003"/>
                  <a:pt x="40327" y="10891"/>
                </a:cubicBezTo>
                <a:cubicBezTo>
                  <a:pt x="31991" y="7780"/>
                  <a:pt x="26174" y="5991"/>
                  <a:pt x="17368" y="10425"/>
                </a:cubicBezTo>
                <a:cubicBezTo>
                  <a:pt x="15323" y="11475"/>
                  <a:pt x="6909" y="10930"/>
                  <a:pt x="3843" y="9647"/>
                </a:cubicBezTo>
                <a:cubicBezTo>
                  <a:pt x="581" y="7858"/>
                  <a:pt x="-715" y="5408"/>
                  <a:pt x="385" y="3074"/>
                </a:cubicBezTo>
                <a:cubicBezTo>
                  <a:pt x="2956" y="1129"/>
                  <a:pt x="7382" y="-38"/>
                  <a:pt x="12101" y="1"/>
                </a:cubicBezTo>
                <a:close/>
              </a:path>
            </a:pathLst>
          </a:custGeom>
          <a:solidFill>
            <a:schemeClr val="accent1"/>
          </a:solidFill>
          <a:ln w="92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 idx="16388" hasCustomPrompt="1"/>
            <p:custDataLst>
              <p:tags r:id="rId16"/>
            </p:custDataLst>
          </p:nvPr>
        </p:nvSpPr>
        <p:spPr>
          <a:xfrm>
            <a:off x="4823354" y="2159000"/>
            <a:ext cx="6352646" cy="2540000"/>
          </a:xfrm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/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7"/>
            </p:custDataLst>
          </p:nvPr>
        </p:nvSpPr>
        <p:spPr>
          <a:xfrm>
            <a:off x="8635118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9" Type="http://schemas.openxmlformats.org/officeDocument/2006/relationships/tags" Target="../tags/tag315.xml"/><Relationship Id="rId38" Type="http://schemas.openxmlformats.org/officeDocument/2006/relationships/tags" Target="../tags/tag314.xml"/><Relationship Id="rId37" Type="http://schemas.openxmlformats.org/officeDocument/2006/relationships/image" Target="../media/image4.png"/><Relationship Id="rId36" Type="http://schemas.openxmlformats.org/officeDocument/2006/relationships/tags" Target="../tags/tag313.xml"/><Relationship Id="rId35" Type="http://schemas.openxmlformats.org/officeDocument/2006/relationships/tags" Target="../tags/tag312.xml"/><Relationship Id="rId34" Type="http://schemas.openxmlformats.org/officeDocument/2006/relationships/tags" Target="../tags/tag311.xml"/><Relationship Id="rId33" Type="http://schemas.openxmlformats.org/officeDocument/2006/relationships/tags" Target="../tags/tag310.xml"/><Relationship Id="rId32" Type="http://schemas.openxmlformats.org/officeDocument/2006/relationships/tags" Target="../tags/tag309.xml"/><Relationship Id="rId31" Type="http://schemas.openxmlformats.org/officeDocument/2006/relationships/tags" Target="../tags/tag308.xml"/><Relationship Id="rId30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307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9"/>
            </p:custDataLst>
          </p:nvPr>
        </p:nvPicPr>
        <p:blipFill rotWithShape="1">
          <a:blip r:embed="rId30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 flipH="1">
            <a:off x="1095372" y="888999"/>
            <a:ext cx="11096628" cy="596632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3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黑暗中的光&#10;&#10;中度可信度描述已自动生成"/>
          <p:cNvPicPr>
            <a:picLocks noChangeAspect="1"/>
          </p:cNvPicPr>
          <p:nvPr userDrawn="1">
            <p:custDataLst>
              <p:tags r:id="rId36"/>
            </p:custDataLst>
          </p:nvPr>
        </p:nvPicPr>
        <p:blipFill rotWithShape="1">
          <a:blip r:embed="rId37" cstate="print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8" t="25610" r="-1" b="12914"/>
          <a:stretch>
            <a:fillRect/>
          </a:stretch>
        </p:blipFill>
        <p:spPr>
          <a:xfrm flipH="1">
            <a:off x="0" y="5141145"/>
            <a:ext cx="2162151" cy="1716855"/>
          </a:xfrm>
          <a:prstGeom prst="rect">
            <a:avLst/>
          </a:prstGeom>
        </p:spPr>
      </p:pic>
      <p:sp>
        <p:nvSpPr>
          <p:cNvPr id="10" name="KSO_TEMPLATE" hidden="1"/>
          <p:cNvSpPr/>
          <p:nvPr userDrawn="1">
            <p:custDataLst>
              <p:tags r:id="rId3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image" Target="../media/image17.jpeg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05.xml"/><Relationship Id="rId8" Type="http://schemas.openxmlformats.org/officeDocument/2006/relationships/tags" Target="../tags/tag404.xml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1" Type="http://schemas.openxmlformats.org/officeDocument/2006/relationships/slideLayout" Target="../slideLayouts/slideLayout21.xml"/><Relationship Id="rId20" Type="http://schemas.openxmlformats.org/officeDocument/2006/relationships/tags" Target="../tags/tag416.xml"/><Relationship Id="rId2" Type="http://schemas.openxmlformats.org/officeDocument/2006/relationships/tags" Target="../tags/tag398.xml"/><Relationship Id="rId19" Type="http://schemas.openxmlformats.org/officeDocument/2006/relationships/tags" Target="../tags/tag415.xml"/><Relationship Id="rId18" Type="http://schemas.openxmlformats.org/officeDocument/2006/relationships/tags" Target="../tags/tag414.xml"/><Relationship Id="rId17" Type="http://schemas.openxmlformats.org/officeDocument/2006/relationships/tags" Target="../tags/tag413.xml"/><Relationship Id="rId16" Type="http://schemas.openxmlformats.org/officeDocument/2006/relationships/tags" Target="../tags/tag412.xml"/><Relationship Id="rId15" Type="http://schemas.openxmlformats.org/officeDocument/2006/relationships/tags" Target="../tags/tag411.xml"/><Relationship Id="rId14" Type="http://schemas.openxmlformats.org/officeDocument/2006/relationships/tags" Target="../tags/tag410.xml"/><Relationship Id="rId13" Type="http://schemas.openxmlformats.org/officeDocument/2006/relationships/tags" Target="../tags/tag409.xml"/><Relationship Id="rId12" Type="http://schemas.openxmlformats.org/officeDocument/2006/relationships/tags" Target="../tags/tag408.xml"/><Relationship Id="rId11" Type="http://schemas.openxmlformats.org/officeDocument/2006/relationships/tags" Target="../tags/tag407.xml"/><Relationship Id="rId10" Type="http://schemas.openxmlformats.org/officeDocument/2006/relationships/tags" Target="../tags/tag406.xml"/><Relationship Id="rId1" Type="http://schemas.openxmlformats.org/officeDocument/2006/relationships/tags" Target="../tags/tag39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tags" Target="../tags/tag423.xml"/><Relationship Id="rId7" Type="http://schemas.openxmlformats.org/officeDocument/2006/relationships/tags" Target="../tags/tag422.xml"/><Relationship Id="rId6" Type="http://schemas.openxmlformats.org/officeDocument/2006/relationships/tags" Target="../tags/tag421.xml"/><Relationship Id="rId5" Type="http://schemas.openxmlformats.org/officeDocument/2006/relationships/tags" Target="../tags/tag420.xml"/><Relationship Id="rId4" Type="http://schemas.openxmlformats.org/officeDocument/2006/relationships/image" Target="../media/image18.jpeg"/><Relationship Id="rId3" Type="http://schemas.openxmlformats.org/officeDocument/2006/relationships/tags" Target="../tags/tag419.xml"/><Relationship Id="rId23" Type="http://schemas.openxmlformats.org/officeDocument/2006/relationships/slideLayout" Target="../slideLayouts/slideLayout22.xml"/><Relationship Id="rId22" Type="http://schemas.openxmlformats.org/officeDocument/2006/relationships/tags" Target="../tags/tag434.xml"/><Relationship Id="rId21" Type="http://schemas.openxmlformats.org/officeDocument/2006/relationships/tags" Target="../tags/tag433.xml"/><Relationship Id="rId20" Type="http://schemas.openxmlformats.org/officeDocument/2006/relationships/tags" Target="../tags/tag432.xml"/><Relationship Id="rId2" Type="http://schemas.openxmlformats.org/officeDocument/2006/relationships/tags" Target="../tags/tag418.xml"/><Relationship Id="rId19" Type="http://schemas.openxmlformats.org/officeDocument/2006/relationships/image" Target="../media/image21.png"/><Relationship Id="rId18" Type="http://schemas.openxmlformats.org/officeDocument/2006/relationships/tags" Target="../tags/tag431.xml"/><Relationship Id="rId17" Type="http://schemas.openxmlformats.org/officeDocument/2006/relationships/tags" Target="../tags/tag430.xml"/><Relationship Id="rId16" Type="http://schemas.openxmlformats.org/officeDocument/2006/relationships/tags" Target="../tags/tag429.xml"/><Relationship Id="rId15" Type="http://schemas.openxmlformats.org/officeDocument/2006/relationships/tags" Target="../tags/tag428.xml"/><Relationship Id="rId14" Type="http://schemas.openxmlformats.org/officeDocument/2006/relationships/image" Target="../media/image20.jpeg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7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3" Type="http://schemas.openxmlformats.org/officeDocument/2006/relationships/image" Target="../media/image22.jpeg"/><Relationship Id="rId2" Type="http://schemas.openxmlformats.org/officeDocument/2006/relationships/tags" Target="../tags/tag436.xml"/><Relationship Id="rId1" Type="http://schemas.openxmlformats.org/officeDocument/2006/relationships/tags" Target="../tags/tag43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48.xml"/><Relationship Id="rId8" Type="http://schemas.openxmlformats.org/officeDocument/2006/relationships/tags" Target="../tags/tag447.xml"/><Relationship Id="rId7" Type="http://schemas.openxmlformats.org/officeDocument/2006/relationships/tags" Target="../tags/tag446.xml"/><Relationship Id="rId6" Type="http://schemas.openxmlformats.org/officeDocument/2006/relationships/tags" Target="../tags/tag445.xml"/><Relationship Id="rId5" Type="http://schemas.openxmlformats.org/officeDocument/2006/relationships/tags" Target="../tags/tag444.xml"/><Relationship Id="rId4" Type="http://schemas.openxmlformats.org/officeDocument/2006/relationships/tags" Target="../tags/tag443.xml"/><Relationship Id="rId3" Type="http://schemas.openxmlformats.org/officeDocument/2006/relationships/tags" Target="../tags/tag442.xml"/><Relationship Id="rId27" Type="http://schemas.openxmlformats.org/officeDocument/2006/relationships/slideLayout" Target="../slideLayouts/slideLayout24.xml"/><Relationship Id="rId26" Type="http://schemas.openxmlformats.org/officeDocument/2006/relationships/tags" Target="../tags/tag465.xml"/><Relationship Id="rId25" Type="http://schemas.openxmlformats.org/officeDocument/2006/relationships/tags" Target="../tags/tag464.xml"/><Relationship Id="rId24" Type="http://schemas.openxmlformats.org/officeDocument/2006/relationships/tags" Target="../tags/tag463.xml"/><Relationship Id="rId23" Type="http://schemas.openxmlformats.org/officeDocument/2006/relationships/tags" Target="../tags/tag462.xml"/><Relationship Id="rId22" Type="http://schemas.openxmlformats.org/officeDocument/2006/relationships/tags" Target="../tags/tag461.xml"/><Relationship Id="rId21" Type="http://schemas.openxmlformats.org/officeDocument/2006/relationships/tags" Target="../tags/tag460.xml"/><Relationship Id="rId20" Type="http://schemas.openxmlformats.org/officeDocument/2006/relationships/tags" Target="../tags/tag459.xml"/><Relationship Id="rId2" Type="http://schemas.openxmlformats.org/officeDocument/2006/relationships/tags" Target="../tags/tag441.xml"/><Relationship Id="rId19" Type="http://schemas.openxmlformats.org/officeDocument/2006/relationships/tags" Target="../tags/tag458.xml"/><Relationship Id="rId18" Type="http://schemas.openxmlformats.org/officeDocument/2006/relationships/tags" Target="../tags/tag457.xml"/><Relationship Id="rId17" Type="http://schemas.openxmlformats.org/officeDocument/2006/relationships/tags" Target="../tags/tag456.xml"/><Relationship Id="rId16" Type="http://schemas.openxmlformats.org/officeDocument/2006/relationships/tags" Target="../tags/tag455.xml"/><Relationship Id="rId15" Type="http://schemas.openxmlformats.org/officeDocument/2006/relationships/tags" Target="../tags/tag454.xml"/><Relationship Id="rId14" Type="http://schemas.openxmlformats.org/officeDocument/2006/relationships/tags" Target="../tags/tag453.xml"/><Relationship Id="rId13" Type="http://schemas.openxmlformats.org/officeDocument/2006/relationships/tags" Target="../tags/tag452.xml"/><Relationship Id="rId12" Type="http://schemas.openxmlformats.org/officeDocument/2006/relationships/tags" Target="../tags/tag451.xml"/><Relationship Id="rId11" Type="http://schemas.openxmlformats.org/officeDocument/2006/relationships/tags" Target="../tags/tag450.xml"/><Relationship Id="rId10" Type="http://schemas.openxmlformats.org/officeDocument/2006/relationships/tags" Target="../tags/tag449.xml"/><Relationship Id="rId1" Type="http://schemas.openxmlformats.org/officeDocument/2006/relationships/tags" Target="../tags/tag44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image" Target="../media/image23.jpeg"/><Relationship Id="rId2" Type="http://schemas.openxmlformats.org/officeDocument/2006/relationships/tags" Target="../tags/tag467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476.xml"/><Relationship Id="rId11" Type="http://schemas.openxmlformats.org/officeDocument/2006/relationships/tags" Target="../tags/tag475.xml"/><Relationship Id="rId10" Type="http://schemas.openxmlformats.org/officeDocument/2006/relationships/tags" Target="../tags/tag474.xml"/><Relationship Id="rId1" Type="http://schemas.openxmlformats.org/officeDocument/2006/relationships/tags" Target="../tags/tag46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8" Type="http://schemas.openxmlformats.org/officeDocument/2006/relationships/tags" Target="../tags/tag483.xml"/><Relationship Id="rId7" Type="http://schemas.openxmlformats.org/officeDocument/2006/relationships/tags" Target="../tags/tag482.xml"/><Relationship Id="rId6" Type="http://schemas.openxmlformats.org/officeDocument/2006/relationships/tags" Target="../tags/tag481.xml"/><Relationship Id="rId5" Type="http://schemas.openxmlformats.org/officeDocument/2006/relationships/tags" Target="../tags/tag480.xml"/><Relationship Id="rId4" Type="http://schemas.openxmlformats.org/officeDocument/2006/relationships/image" Target="../media/image24.jpeg"/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3" Type="http://schemas.openxmlformats.org/officeDocument/2006/relationships/slideLayout" Target="../slideLayouts/slideLayout26.xml"/><Relationship Id="rId12" Type="http://schemas.openxmlformats.org/officeDocument/2006/relationships/tags" Target="../tags/tag486.xml"/><Relationship Id="rId11" Type="http://schemas.openxmlformats.org/officeDocument/2006/relationships/tags" Target="../tags/tag485.xml"/><Relationship Id="rId10" Type="http://schemas.openxmlformats.org/officeDocument/2006/relationships/tags" Target="../tags/tag484.xml"/><Relationship Id="rId1" Type="http://schemas.openxmlformats.org/officeDocument/2006/relationships/tags" Target="../tags/tag47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93.xml"/><Relationship Id="rId8" Type="http://schemas.openxmlformats.org/officeDocument/2006/relationships/tags" Target="../tags/tag492.xml"/><Relationship Id="rId7" Type="http://schemas.openxmlformats.org/officeDocument/2006/relationships/image" Target="../media/image27.jpeg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" Type="http://schemas.openxmlformats.org/officeDocument/2006/relationships/image" Target="../media/image26.jpeg"/><Relationship Id="rId2" Type="http://schemas.openxmlformats.org/officeDocument/2006/relationships/tags" Target="../tags/tag488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500.xml"/><Relationship Id="rId17" Type="http://schemas.openxmlformats.org/officeDocument/2006/relationships/tags" Target="../tags/tag499.xml"/><Relationship Id="rId16" Type="http://schemas.openxmlformats.org/officeDocument/2006/relationships/tags" Target="../tags/tag498.xml"/><Relationship Id="rId15" Type="http://schemas.openxmlformats.org/officeDocument/2006/relationships/image" Target="../media/image29.jpeg"/><Relationship Id="rId14" Type="http://schemas.openxmlformats.org/officeDocument/2006/relationships/tags" Target="../tags/tag497.xml"/><Relationship Id="rId13" Type="http://schemas.openxmlformats.org/officeDocument/2006/relationships/tags" Target="../tags/tag496.xml"/><Relationship Id="rId12" Type="http://schemas.openxmlformats.org/officeDocument/2006/relationships/tags" Target="../tags/tag495.xml"/><Relationship Id="rId11" Type="http://schemas.openxmlformats.org/officeDocument/2006/relationships/image" Target="../media/image28.jpeg"/><Relationship Id="rId10" Type="http://schemas.openxmlformats.org/officeDocument/2006/relationships/tags" Target="../tags/tag494.xml"/><Relationship Id="rId1" Type="http://schemas.openxmlformats.org/officeDocument/2006/relationships/tags" Target="../tags/tag48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tags" Target="../tags/tag506.xml"/><Relationship Id="rId6" Type="http://schemas.openxmlformats.org/officeDocument/2006/relationships/tags" Target="../tags/tag505.xml"/><Relationship Id="rId5" Type="http://schemas.openxmlformats.org/officeDocument/2006/relationships/tags" Target="../tags/tag504.xml"/><Relationship Id="rId4" Type="http://schemas.openxmlformats.org/officeDocument/2006/relationships/tags" Target="../tags/tag503.xml"/><Relationship Id="rId3" Type="http://schemas.openxmlformats.org/officeDocument/2006/relationships/image" Target="../media/image30.jpeg"/><Relationship Id="rId2" Type="http://schemas.openxmlformats.org/officeDocument/2006/relationships/tags" Target="../tags/tag502.xml"/><Relationship Id="rId1" Type="http://schemas.openxmlformats.org/officeDocument/2006/relationships/tags" Target="../tags/tag50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" Type="http://schemas.openxmlformats.org/officeDocument/2006/relationships/tags" Target="../tags/tag50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image" Target="../media/image9.jpeg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image" Target="../media/image8.jpeg"/><Relationship Id="rId2" Type="http://schemas.openxmlformats.org/officeDocument/2006/relationships/tags" Target="../tags/tag330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339.xml"/><Relationship Id="rId13" Type="http://schemas.openxmlformats.org/officeDocument/2006/relationships/tags" Target="../tags/tag338.xml"/><Relationship Id="rId12" Type="http://schemas.openxmlformats.org/officeDocument/2006/relationships/tags" Target="../tags/tag337.xml"/><Relationship Id="rId11" Type="http://schemas.openxmlformats.org/officeDocument/2006/relationships/image" Target="../media/image10.jpeg"/><Relationship Id="rId10" Type="http://schemas.openxmlformats.org/officeDocument/2006/relationships/tags" Target="../tags/tag336.xml"/><Relationship Id="rId1" Type="http://schemas.openxmlformats.org/officeDocument/2006/relationships/tags" Target="../tags/tag32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7.xml"/><Relationship Id="rId8" Type="http://schemas.openxmlformats.org/officeDocument/2006/relationships/tags" Target="../tags/tag346.xml"/><Relationship Id="rId7" Type="http://schemas.openxmlformats.org/officeDocument/2006/relationships/tags" Target="../tags/tag345.xml"/><Relationship Id="rId6" Type="http://schemas.openxmlformats.org/officeDocument/2006/relationships/tags" Target="../tags/tag344.xml"/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image" Target="../media/image11.jpeg"/><Relationship Id="rId2" Type="http://schemas.openxmlformats.org/officeDocument/2006/relationships/tags" Target="../tags/tag341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34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55.xml"/><Relationship Id="rId8" Type="http://schemas.openxmlformats.org/officeDocument/2006/relationships/tags" Target="../tags/tag354.xml"/><Relationship Id="rId7" Type="http://schemas.openxmlformats.org/officeDocument/2006/relationships/tags" Target="../tags/tag353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3" Type="http://schemas.openxmlformats.org/officeDocument/2006/relationships/image" Target="../media/image12.jpeg"/><Relationship Id="rId2" Type="http://schemas.openxmlformats.org/officeDocument/2006/relationships/tags" Target="../tags/tag349.xml"/><Relationship Id="rId11" Type="http://schemas.openxmlformats.org/officeDocument/2006/relationships/slideLayout" Target="../slideLayouts/slideLayout16.xml"/><Relationship Id="rId10" Type="http://schemas.openxmlformats.org/officeDocument/2006/relationships/tags" Target="../tags/tag356.xml"/><Relationship Id="rId1" Type="http://schemas.openxmlformats.org/officeDocument/2006/relationships/tags" Target="../tags/tag34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image" Target="../media/image13.jpeg"/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tags" Target="../tags/tag35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74.xml"/><Relationship Id="rId8" Type="http://schemas.openxmlformats.org/officeDocument/2006/relationships/tags" Target="../tags/tag373.xml"/><Relationship Id="rId7" Type="http://schemas.openxmlformats.org/officeDocument/2006/relationships/tags" Target="../tags/tag372.xml"/><Relationship Id="rId6" Type="http://schemas.openxmlformats.org/officeDocument/2006/relationships/tags" Target="../tags/tag371.xml"/><Relationship Id="rId5" Type="http://schemas.openxmlformats.org/officeDocument/2006/relationships/tags" Target="../tags/tag370.xml"/><Relationship Id="rId4" Type="http://schemas.openxmlformats.org/officeDocument/2006/relationships/tags" Target="../tags/tag369.xml"/><Relationship Id="rId3" Type="http://schemas.openxmlformats.org/officeDocument/2006/relationships/image" Target="../media/image15.jpeg"/><Relationship Id="rId2" Type="http://schemas.openxmlformats.org/officeDocument/2006/relationships/tags" Target="../tags/tag368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78.xml"/><Relationship Id="rId12" Type="http://schemas.openxmlformats.org/officeDocument/2006/relationships/tags" Target="../tags/tag377.xml"/><Relationship Id="rId11" Type="http://schemas.openxmlformats.org/officeDocument/2006/relationships/tags" Target="../tags/tag376.xml"/><Relationship Id="rId10" Type="http://schemas.openxmlformats.org/officeDocument/2006/relationships/tags" Target="../tags/tag375.xml"/><Relationship Id="rId1" Type="http://schemas.openxmlformats.org/officeDocument/2006/relationships/tags" Target="../tags/tag36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image" Target="../media/image16.jpeg"/><Relationship Id="rId2" Type="http://schemas.openxmlformats.org/officeDocument/2006/relationships/tags" Target="../tags/tag380.xml"/><Relationship Id="rId14" Type="http://schemas.openxmlformats.org/officeDocument/2006/relationships/slideLayout" Target="../slideLayouts/slideLayout19.xml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tags" Target="../tags/tag3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2025/06/22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5700"/>
              <a:t>第6章 生产类应用开发</a:t>
            </a:r>
            <a:endParaRPr lang="zh-CN" altLang="en-US" sz="57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CAXDING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编程辅助需求分析与插件架构设计</a:t>
            </a:r>
            <a:endParaRPr lang="zh-CN" altLang="en-US" sz="3000"/>
          </a:p>
        </p:txBody>
      </p:sp>
      <p:grpSp>
        <p:nvGrpSpPr>
          <p:cNvPr id="10" name="组合 9"/>
          <p:cNvGrpSpPr/>
          <p:nvPr/>
        </p:nvGrpSpPr>
        <p:grpSpPr>
          <a:xfrm>
            <a:off x="609600" y="4826000"/>
            <a:ext cx="4876800" cy="1422400"/>
            <a:chOff x="960" y="7600"/>
            <a:chExt cx="7680" cy="2240"/>
          </a:xfrm>
        </p:grpSpPr>
      </p:grpSp>
      <p:pic>
        <p:nvPicPr>
          <p:cNvPr id="11" name="内容占位符 10" descr="db2efab67ad912b83e52eed72f10d7d1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9479" r="9479"/>
          <a:stretch>
            <a:fillRect/>
          </a:stretch>
        </p:blipFill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数据流后端UI分离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构建任务管理系统，实现数据流、逻辑与UI分离，FastAPI管理后端，Streamlit构建前端，RESTful API连接，高效清晰。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编程语言模型微调：从代码生成到Bug修复</a:t>
            </a:r>
            <a:endParaRPr lang="zh-CN" altLang="en-US" sz="3300"/>
          </a:p>
        </p:txBody>
      </p:sp>
      <p:grpSp>
        <p:nvGrpSpPr>
          <p:cNvPr id="21" name="组合 20"/>
          <p:cNvGrpSpPr/>
          <p:nvPr/>
        </p:nvGrpSpPr>
        <p:grpSpPr>
          <a:xfrm>
            <a:off x="641350" y="1828800"/>
            <a:ext cx="10941050" cy="4114800"/>
            <a:chOff x="1010" y="2880"/>
            <a:chExt cx="17230" cy="648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代码生成技术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 sz="1100"/>
              <a:t>基于小样本学习优化语法生成，结合数据增强与领域适配策略，确保模型输出符合编程规范。</a:t>
            </a:r>
            <a:endParaRPr lang="zh-CN" altLang="en-US" sz="1100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错误修复模型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sz="1100"/>
              <a:t>通过构建错误标注数据集与学习错误模式，实现代码缺陷检测与修复，提升模型容错能力。</a:t>
            </a:r>
            <a:endParaRPr lang="zh-CN" altLang="en-US" sz="1100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模型结合应用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 sz="1100"/>
              <a:t>融合生成式与判别式模型，支持代码补全与优化建议，为编程辅助系统提供智能决策依据。</a:t>
            </a:r>
            <a:endParaRPr lang="zh-CN" altLang="en-US" sz="11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5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代码生成微调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6"/>
            <p:custDataLst>
              <p:tags r:id="rId13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代码生成任务微调示例，利用Hugging Face库，从小样本学习至语法生成，展现高准确性和通用性，助力智能编程工具构建。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400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8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错误检测修复模型实现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9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 sz="1100"/>
              <a:t>代码错误检测与修复模型实现，通过T5模型和Hugging Face工具链，完成从数据标注到智能修复的全过程。</a:t>
            </a:r>
            <a:endParaRPr lang="zh-CN" altLang="en-US" sz="1100"/>
          </a:p>
        </p:txBody>
      </p:sp>
      <p:sp>
        <p:nvSpPr>
          <p:cNvPr id="18" name="文本占位符 17"/>
          <p:cNvSpPr>
            <a:spLocks noGrp="1"/>
          </p:cNvSpPr>
          <p:nvPr>
            <p:ph type="body" idx="1640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06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401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生成式判别式结合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402"/>
            <p:custDataLst>
              <p:tags r:id="rId19"/>
            </p:custDataLst>
          </p:nvPr>
        </p:nvSpPr>
        <p:spPr/>
        <p:txBody>
          <a:bodyPr>
            <a:normAutofit/>
          </a:bodyPr>
          <a:p>
            <a:r>
              <a:rPr lang="zh-CN" altLang="en-US" sz="1100"/>
              <a:t>生成式与判别式模型结合，实现代码补全及优化建议，展现协同工作效果，助力高效智能编程辅助工具开发。</a:t>
            </a:r>
            <a:endParaRPr lang="zh-CN" altLang="en-US" sz="1100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插件开发框架：编辑器集成与插件编写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1" name="图片占位符 30" descr="ab3cbfc8f00a4068b6482472746a7056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l="2404" r="2404"/>
          <a:stretch>
            <a:fillRect/>
          </a:stretch>
        </p:blipFill>
        <p:spPr>
          <a:xfrm>
            <a:off x="6096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641600 h 2641600"/>
              <a:gd name="connisteX5" fmla="*/ 0 w 2514600"/>
              <a:gd name="connsiteY5" fmla="*/ 2641600 h 2641600"/>
              <a:gd name="connisteX6" fmla="*/ 0 w 25146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插件基础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掌握VS Code扩展API，实现高效代码补全与重构。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822d397d15134740264a2156bcbb1a9a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l="2432" r="2432"/>
          <a:stretch>
            <a:fillRect/>
          </a:stretch>
        </p:blipFill>
        <p:spPr>
          <a:xfrm>
            <a:off x="3429000" y="3606800"/>
            <a:ext cx="2514600" cy="2641600"/>
          </a:xfrm>
          <a:custGeom>
            <a:avLst/>
            <a:gdLst>
              <a:gd name="connisteX0" fmla="*/ 0 w 2514600"/>
              <a:gd name="connsiteY0" fmla="*/ 0 h 2641600"/>
              <a:gd name="connisteX1" fmla="*/ 2514600 w 2514600"/>
              <a:gd name="connsiteY1" fmla="*/ 0 h 2641600"/>
              <a:gd name="connisteX2" fmla="*/ 2514600 w 2514600"/>
              <a:gd name="connsiteY2" fmla="*/ 2438400 h 2641600"/>
              <a:gd name="connisteX3" fmla="*/ 2311400 w 2514600"/>
              <a:gd name="connsiteY3" fmla="*/ 2641600 h 2641600"/>
              <a:gd name="connisteX4" fmla="*/ 203200 w 2514600"/>
              <a:gd name="connsiteY4" fmla="*/ 2641600 h 2641600"/>
              <a:gd name="connisteX5" fmla="*/ 0 w 2514600"/>
              <a:gd name="connsiteY5" fmla="*/ 2438400 h 2641600"/>
              <a:gd name="connisteX6" fmla="*/ 0 w 2514600"/>
              <a:gd name="connsiteY6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41600">
                <a:moveTo>
                  <a:pt x="0" y="0"/>
                </a:moveTo>
                <a:lnTo>
                  <a:pt x="2514600" y="0"/>
                </a:ln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云服务交互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探索插件与云服务连接，实现代码片段存储共享。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da79b0c7f13c47861c14d1bca232d0fb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l="2404" r="2404"/>
          <a:stretch>
            <a:fillRect/>
          </a:stretch>
        </p:blipFill>
        <p:spPr>
          <a:xfrm>
            <a:off x="62484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641600 h 2641600"/>
              <a:gd name="connisteX5" fmla="*/ 0 w 2514600"/>
              <a:gd name="connsiteY5" fmla="*/ 2641600 h 2641600"/>
              <a:gd name="connisteX6" fmla="*/ 0 w 25146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开发框架构建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搭建插件框架，提升开发体验与团队协作效率。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25fe90cd49ae4536313d025a6a0a245c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l="2404" r="2404"/>
          <a:stretch>
            <a:fillRect/>
          </a:stretch>
        </p:blipFill>
        <p:spPr>
          <a:xfrm>
            <a:off x="9067800" y="3606800"/>
            <a:ext cx="2514600" cy="2641600"/>
          </a:xfrm>
          <a:custGeom>
            <a:avLst/>
            <a:gdLst>
              <a:gd name="connisteX0" fmla="*/ 0 w 2514600"/>
              <a:gd name="connsiteY0" fmla="*/ 0 h 2641600"/>
              <a:gd name="connisteX1" fmla="*/ 2514600 w 2514600"/>
              <a:gd name="connsiteY1" fmla="*/ 0 h 2641600"/>
              <a:gd name="connisteX2" fmla="*/ 2514600 w 2514600"/>
              <a:gd name="connsiteY2" fmla="*/ 2438400 h 2641600"/>
              <a:gd name="connisteX3" fmla="*/ 2311400 w 2514600"/>
              <a:gd name="connsiteY3" fmla="*/ 2641600 h 2641600"/>
              <a:gd name="connisteX4" fmla="*/ 203200 w 2514600"/>
              <a:gd name="connsiteY4" fmla="*/ 2641600 h 2641600"/>
              <a:gd name="connisteX5" fmla="*/ 0 w 2514600"/>
              <a:gd name="connsiteY5" fmla="*/ 2438400 h 2641600"/>
              <a:gd name="connisteX6" fmla="*/ 0 w 2514600"/>
              <a:gd name="connsiteY6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41600">
                <a:moveTo>
                  <a:pt x="0" y="0"/>
                </a:moveTo>
                <a:lnTo>
                  <a:pt x="2514600" y="0"/>
                </a:ln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LSP应用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利用语言服务器协议，增强代码理解和智能提示功能。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插件开发框架：编辑器集成与插件编写</a:t>
            </a:r>
            <a:endParaRPr lang="zh-CN" altLang="en-US" sz="3300"/>
          </a:p>
        </p:txBody>
      </p:sp>
      <p:grpSp>
        <p:nvGrpSpPr>
          <p:cNvPr id="10" name="组合 9"/>
          <p:cNvGrpSpPr/>
          <p:nvPr/>
        </p:nvGrpSpPr>
        <p:grpSpPr>
          <a:xfrm>
            <a:off x="6553200" y="3302000"/>
            <a:ext cx="5029200" cy="1168400"/>
            <a:chOff x="10320" y="5200"/>
            <a:chExt cx="7920" cy="1840"/>
          </a:xfrm>
        </p:grpSpPr>
      </p:grpSp>
      <p:pic>
        <p:nvPicPr>
          <p:cNvPr id="9" name="内容占位符 8" descr="12a61ae84d39563a4069459fbd887018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6944" b="6944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VSCode插件开发基础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展示VS Code插件开发全流程，从命令注册到文本处理，提供简单可扩展的基础示例。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000"/>
              <a:t>插件开发框架：编辑器集成与插件编写：编写代码补全与重构功能模块</a:t>
            </a:r>
            <a:endParaRPr lang="zh-CN" altLang="en-US" sz="3000"/>
          </a:p>
        </p:txBody>
      </p:sp>
      <p:grpSp>
        <p:nvGrpSpPr>
          <p:cNvPr id="27" name="组合 26"/>
          <p:cNvGrpSpPr/>
          <p:nvPr/>
        </p:nvGrpSpPr>
        <p:grpSpPr>
          <a:xfrm>
            <a:off x="609600" y="2235200"/>
            <a:ext cx="10972800" cy="3302000"/>
            <a:chOff x="960" y="3520"/>
            <a:chExt cx="17280" cy="5200"/>
          </a:xfrm>
        </p:grpSpPr>
      </p:grpSp>
      <p:sp>
        <p:nvSpPr>
          <p:cNvPr id="3" name="装饰  1"/>
          <p:cNvSpPr>
            <a:spLocks noGrp="1"/>
          </p:cNvSpPr>
          <p:nvPr>
            <p:ph type="body" idx="1640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LSP协议集成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基于客户端与服务端通信架构，实现代码智能补全与重构功能，通过LanguageServer类处理文本解析与语义分析。</a:t>
            </a:r>
            <a:endParaRPr lang="zh-CN" altLang="en-US" sz="1000"/>
          </a:p>
        </p:txBody>
      </p:sp>
      <p:sp>
        <p:nvSpPr>
          <p:cNvPr id="7" name="装饰  5"/>
          <p:cNvSpPr>
            <a:spLocks noGrp="1"/>
          </p:cNvSpPr>
          <p:nvPr>
            <p:ph type="body" idx="16405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补全功能实现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利用LSP的textDocument/completion接口，结合AST与符号表动态生成候选列表，支持模糊匹配与上下文感知。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6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重构功能设计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通过documentRangeFormatting与renameProvider接口，实现变量重命名、代码格式化等基础重构操作。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7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7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插件配置规范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6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配置package.json定义VS Code插件元数据，使用tree-shaking优化打包体积，遵循原子化功能模块开发原则。</a:t>
            </a:r>
            <a:endParaRPr lang="zh-CN" altLang="en-US" sz="1000"/>
          </a:p>
        </p:txBody>
      </p:sp>
      <p:sp>
        <p:nvSpPr>
          <p:cNvPr id="19" name="装饰  7"/>
          <p:cNvSpPr>
            <a:spLocks noGrp="1"/>
          </p:cNvSpPr>
          <p:nvPr>
            <p:ph type="body" idx="16408" hasCustomPrompt="1"/>
            <p:custDataLst>
              <p:tags r:id="rId1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400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8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9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 sz="1000"/>
              <a:t>通过VS Code扩展API注册LSP，并与语言服务器通信。</a:t>
            </a:r>
            <a:endParaRPr lang="zh-CN" altLang="en-US" sz="1000"/>
          </a:p>
        </p:txBody>
      </p:sp>
      <p:sp>
        <p:nvSpPr>
          <p:cNvPr id="23" name="装饰  1"/>
          <p:cNvSpPr>
            <a:spLocks noGrp="1"/>
          </p:cNvSpPr>
          <p:nvPr>
            <p:ph type="body" idx="16409" hasCustomPrompt="1"/>
            <p:custDataLst>
              <p:tags r:id="rId2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idx="16403"/>
            <p:custDataLst>
              <p:tags r:id="rId23"/>
            </p:custDataLst>
          </p:nvPr>
        </p:nvSpPr>
        <p:spPr/>
        <p:txBody>
          <a:bodyPr/>
          <a:p>
            <a:r>
              <a:rPr lang="zh-CN" altLang="en-US"/>
              <a:t>06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401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402"/>
            <p:custDataLst>
              <p:tags r:id="rId25"/>
            </p:custDataLst>
          </p:nvPr>
        </p:nvSpPr>
        <p:spPr/>
        <p:txBody>
          <a:bodyPr/>
          <a:p>
            <a:r>
              <a:rPr lang="zh-CN" altLang="en-US" sz="1000"/>
              <a:t>LSP实现代码补全与重构，展现强大跨语言支持能力。</a:t>
            </a:r>
            <a:endParaRPr lang="zh-CN" altLang="en-US" sz="1000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300"/>
              <a:t>插件开发框架：编辑器集成与插件编写：插件与云服务交互开发</a:t>
            </a:r>
            <a:endParaRPr lang="zh-CN" altLang="en-US" sz="3300"/>
          </a:p>
        </p:txBody>
      </p:sp>
      <p:grpSp>
        <p:nvGrpSpPr>
          <p:cNvPr id="16" name="组合 15"/>
          <p:cNvGrpSpPr/>
          <p:nvPr/>
        </p:nvGrpSpPr>
        <p:grpSpPr>
          <a:xfrm>
            <a:off x="609600" y="4165600"/>
            <a:ext cx="10972800" cy="2082800"/>
            <a:chOff x="960" y="6560"/>
            <a:chExt cx="17280" cy="3280"/>
          </a:xfrm>
        </p:grpSpPr>
      </p:grpSp>
      <p:pic>
        <p:nvPicPr>
          <p:cNvPr id="15" name="内容占位符 14" descr="878562f3-6747-4ff8-bd53-d83228867304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t="3373" b="3373"/>
          <a:stretch>
            <a:fillRect/>
          </a:stretch>
        </p:blipFill>
        <p:spPr>
          <a:xfrm>
            <a:off x="609600" y="609600"/>
            <a:ext cx="10972800" cy="2032000"/>
          </a:xfrm>
          <a:custGeom>
            <a:avLst/>
            <a:gd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代码片段存储功能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用户通过VS Code插件选中代码，调用API上传至云服务，支持自动同步与分类存储，确保数据安全可靠。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云端共享交互机制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插件内置代码检索模块，可从云服务拉取共享片段，支持按标签筛选并直接插入编辑器，实现跨设备协作。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sz="2200"/>
              <a:t>前端（插件）</a:t>
            </a:r>
            <a:endParaRPr lang="zh-CN" altLang="en-US" sz="2200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提供用户界面与交互。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 sz="2200"/>
              <a:t>后端（云服务）</a:t>
            </a:r>
            <a:endParaRPr lang="zh-CN" altLang="en-US" sz="22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使用FastAPI构建云服务，实现代码片段存储、检索与共享，配合VS Code插件，提升代码管理效率。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编程任务与语言支持扩展</a:t>
            </a:r>
            <a:endParaRPr lang="zh-CN" altLang="en-US" sz="33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7" name="图片占位符 16" descr="2751697cbd6f98de3c1f8445b282ba00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l="12029" r="12029"/>
          <a:stretch>
            <a:fillRect/>
          </a:stretch>
        </p:blipFill>
        <p:spPr>
          <a:xfrm>
            <a:off x="21082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多语言环境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深入研究CodeT5与Codex模型，以增强多语言代码生成能力，提升开发效率。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8e6c517d3c88ca4db8ab8f262181bd1f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77470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性能优化技术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利用抽象语法树解析和复杂度分析，动态提供代码性能优化建议，打造智能编程辅助工具。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编程任务与语言支持扩展：多语言代码生成实现</a:t>
            </a:r>
            <a:endParaRPr lang="zh-CN" altLang="en-US" sz="3000"/>
          </a:p>
        </p:txBody>
      </p:sp>
      <p:grpSp>
        <p:nvGrpSpPr>
          <p:cNvPr id="32" name="组合 31"/>
          <p:cNvGrpSpPr/>
          <p:nvPr/>
        </p:nvGrpSpPr>
        <p:grpSpPr>
          <a:xfrm>
            <a:off x="609600" y="2235200"/>
            <a:ext cx="10972800" cy="3302000"/>
            <a:chOff x="960" y="3520"/>
            <a:chExt cx="17280" cy="5200"/>
          </a:xfrm>
        </p:grpSpPr>
      </p:grpSp>
      <p:pic>
        <p:nvPicPr>
          <p:cNvPr id="28" name="图片占位符 27" descr="1f476a73-2335-4354-bf25-0c171cc3e46e"/>
          <p:cNvPicPr>
            <a:picLocks noChangeAspect="1"/>
          </p:cNvPicPr>
          <p:nvPr>
            <p:ph type="pic" idx="16394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目标功能概述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CodeT5模型生成多语言代码，用户可选目标语言，提供扩展语言实现示例。</a:t>
            </a:r>
            <a:endParaRPr lang="zh-CN" altLang="en-US"/>
          </a:p>
        </p:txBody>
      </p:sp>
      <p:pic>
        <p:nvPicPr>
          <p:cNvPr id="29" name="图片占位符 28" descr="a2c8ce0e-35c6-4e0e-8b6b-f5d3ca42f994"/>
          <p:cNvPicPr>
            <a:picLocks noChangeAspect="1"/>
          </p:cNvPicPr>
          <p:nvPr>
            <p:ph type="pic" idx="16395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324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架构设计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架构设计描述了输入为自然语言描述，输出为指定语言的代码片段的过程。</a:t>
            </a:r>
            <a:endParaRPr lang="zh-CN" altLang="en-US"/>
          </a:p>
        </p:txBody>
      </p:sp>
      <p:pic>
        <p:nvPicPr>
          <p:cNvPr id="30" name="图片占位符 29" descr="5069ef8f-11c1-4104-9dff-727023b6e2fc"/>
          <p:cNvPicPr>
            <a:picLocks noChangeAspect="1"/>
          </p:cNvPicPr>
          <p:nvPr>
            <p:ph type="pic" idx="16396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09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代码生成示例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展示CodeT5模型多语言代码生成，扩展支持，产出优质Python、JavaScript、Java、C++代码。</a:t>
            </a:r>
            <a:endParaRPr lang="zh-CN" altLang="en-US"/>
          </a:p>
        </p:txBody>
      </p:sp>
      <p:pic>
        <p:nvPicPr>
          <p:cNvPr id="31" name="图片占位符 30" descr="0c88174e-1bcf-4070-952d-d0cbda975738"/>
          <p:cNvPicPr>
            <a:picLocks noChangeAspect="1"/>
          </p:cNvPicPr>
          <p:nvPr>
            <p:ph type="pic" idx="16397"/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324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智能化解决方案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通过动态输入格式化和模型推理，为多语言编程任务提供了智能化解决方案。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编程任务与语言支持扩展</a:t>
            </a:r>
            <a:endParaRPr lang="zh-CN" altLang="en-US" sz="3300"/>
          </a:p>
        </p:txBody>
      </p:sp>
      <p:grpSp>
        <p:nvGrpSpPr>
          <p:cNvPr id="11" name="组合 10"/>
          <p:cNvGrpSpPr/>
          <p:nvPr/>
        </p:nvGrpSpPr>
        <p:grpSpPr>
          <a:xfrm>
            <a:off x="4648200" y="609600"/>
            <a:ext cx="6934200" cy="1117600"/>
            <a:chOff x="7320" y="960"/>
            <a:chExt cx="10920" cy="1760"/>
          </a:xfrm>
        </p:grpSpPr>
      </p:grpSp>
      <p:pic>
        <p:nvPicPr>
          <p:cNvPr id="10" name="内容占位符 9" descr="401583f0-f7f9-4395-868f-ba90bc55dd75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1143" r="1143"/>
          <a:stretch>
            <a:fillRect/>
          </a:stretch>
        </p:blipFill>
        <p:spPr>
          <a:xfrm>
            <a:off x="609600" y="2184400"/>
            <a:ext cx="10972800" cy="4064000"/>
          </a:xfrm>
          <a:custGeom>
            <a:avLst/>
            <a:gdLst>
              <a:gd name="connisteX0" fmla="*/ 0 w 10972800"/>
              <a:gd name="connsiteY0" fmla="*/ 203200 h 4064000"/>
              <a:gd name="connisteX1" fmla="*/ 203200 w 10972800"/>
              <a:gd name="connsiteY1" fmla="*/ 0 h 4064000"/>
              <a:gd name="connisteX2" fmla="*/ 10769600 w 10972800"/>
              <a:gd name="connsiteY2" fmla="*/ 0 h 4064000"/>
              <a:gd name="connisteX3" fmla="*/ 10972800 w 10972800"/>
              <a:gd name="connsiteY3" fmla="*/ 203200 h 4064000"/>
              <a:gd name="connisteX4" fmla="*/ 10972800 w 10972800"/>
              <a:gd name="connsiteY4" fmla="*/ 3860800 h 4064000"/>
              <a:gd name="connisteX5" fmla="*/ 10769600 w 10972800"/>
              <a:gd name="connsiteY5" fmla="*/ 4064000 h 4064000"/>
              <a:gd name="connisteX6" fmla="*/ 203200 w 10972800"/>
              <a:gd name="connsiteY6" fmla="*/ 4064000 h 4064000"/>
              <a:gd name="connisteX7" fmla="*/ 0 w 10972800"/>
              <a:gd name="connsiteY7" fmla="*/ 3860800 h 4064000"/>
              <a:gd name="connisteX8" fmla="*/ 0 w 10972800"/>
              <a:gd name="connsiteY8" fmla="*/ 203200 h 406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406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860800"/>
                </a:lnTo>
                <a:cubicBezTo>
                  <a:pt x="10972800" y="3973024"/>
                  <a:pt x="10881824" y="4064000"/>
                  <a:pt x="10769600" y="4064000"/>
                </a:cubicBezTo>
                <a:lnTo>
                  <a:pt x="203200" y="4064000"/>
                </a:lnTo>
                <a:cubicBezTo>
                  <a:pt x="90976" y="4064000"/>
                  <a:pt x="0" y="3973024"/>
                  <a:pt x="0" y="3860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AST解析与复杂度分析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使用Python的AST模块解析代码结构，计算复杂度，包括函数嵌套深度与条件分支数量，提供优化建议。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100"/>
              <a:t>谢谢</a:t>
            </a:r>
            <a:endParaRPr lang="zh-CN" altLang="en-US" sz="61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070350" y="2971800"/>
            <a:ext cx="3333750" cy="914400"/>
            <a:chOff x="6410" y="4680"/>
            <a:chExt cx="5250" cy="144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生产类应用开发：辅助编程插件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生产类应用开发：辅助编程插件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辅助编程插件开发框架</a:t>
            </a:r>
            <a:endParaRPr lang="zh-CN" altLang="en-US" sz="3000"/>
          </a:p>
        </p:txBody>
      </p:sp>
      <p:grpSp>
        <p:nvGrpSpPr>
          <p:cNvPr id="25" name="组合 24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pic>
        <p:nvPicPr>
          <p:cNvPr id="22" name="内容占位符 21" descr="93b28a619223f30a56f7a61d068fef9d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17170" b="17170"/>
          <a:stretch>
            <a:fillRect/>
          </a:stretch>
        </p:blipFill>
        <p:spPr>
          <a:xfrm>
            <a:off x="6096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技术背景与核心价值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大语言模型驱动的编程辅助工具，通过代码生成与智能纠错提升开发效率。</a:t>
            </a:r>
            <a:endParaRPr lang="zh-CN" altLang="en-US"/>
          </a:p>
        </p:txBody>
      </p:sp>
      <p:pic>
        <p:nvPicPr>
          <p:cNvPr id="23" name="内容占位符 22" descr="73ffd4994b4a1179695584bc4900e737"/>
          <p:cNvPicPr>
            <a:picLocks noChangeAspect="1"/>
          </p:cNvPicPr>
          <p:nvPr>
            <p:ph idx="16393"/>
            <p:custDataLst>
              <p:tags r:id="rId6"/>
            </p:custDataLst>
          </p:nvPr>
        </p:nvPicPr>
        <p:blipFill>
          <a:blip r:embed="rId7"/>
          <a:srcRect t="2969" b="2969"/>
          <a:stretch>
            <a:fillRect/>
          </a:stretch>
        </p:blipFill>
        <p:spPr>
          <a:xfrm>
            <a:off x="43688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代码生成模块实现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基于上下文理解的代码补全算法，支持多语言语法结构与开发框架适配。</a:t>
            </a:r>
            <a:endParaRPr lang="zh-CN" altLang="en-US"/>
          </a:p>
        </p:txBody>
      </p:sp>
      <p:pic>
        <p:nvPicPr>
          <p:cNvPr id="24" name="内容占位符 23" descr="63a7bf077ec4bbc4b2dd6ed3376b6ad6"/>
          <p:cNvPicPr>
            <a:picLocks noChangeAspect="1"/>
          </p:cNvPicPr>
          <p:nvPr>
            <p:ph idx="16394"/>
            <p:custDataLst>
              <p:tags r:id="rId10"/>
            </p:custDataLst>
          </p:nvPr>
        </p:nvPicPr>
        <p:blipFill>
          <a:blip r:embed="rId11"/>
          <a:srcRect t="17197" b="17197"/>
          <a:stretch>
            <a:fillRect/>
          </a:stretch>
        </p:blipFill>
        <p:spPr>
          <a:xfrm>
            <a:off x="81280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错误修复技术路径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动态语法树分析结合模型推理，实现代码缺陷定位与修复建议自动生成。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开发环境集成方案</a:t>
            </a:r>
            <a:endParaRPr lang="zh-CN" altLang="en-US" sz="3000"/>
          </a:p>
        </p:txBody>
      </p:sp>
      <p:grpSp>
        <p:nvGrpSpPr>
          <p:cNvPr id="12" name="组合 11"/>
          <p:cNvGrpSpPr/>
          <p:nvPr/>
        </p:nvGrpSpPr>
        <p:grpSpPr>
          <a:xfrm>
            <a:off x="8001000" y="2108200"/>
            <a:ext cx="3124200" cy="3556000"/>
            <a:chOff x="12600" y="3320"/>
            <a:chExt cx="4920" cy="5600"/>
          </a:xfrm>
        </p:grpSpPr>
      </p:grpSp>
      <p:pic>
        <p:nvPicPr>
          <p:cNvPr id="13" name="内容占位符 12" descr="494a50dc69043c191f8151951248ca4d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15934" b="15934"/>
          <a:stretch>
            <a:fillRect/>
          </a:stretch>
        </p:blipFill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主流IDE适配策略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通过VS Code扩展与JetBrains插件体系，构建跨平台开发工具链。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模型微调方法论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基于GitHub开源代码语料，采用指令微调提升模型领域适应性。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交互体验优化实践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8153400" y="3403600"/>
            <a:ext cx="3429000" cy="2844800"/>
            <a:chOff x="12840" y="5360"/>
            <a:chExt cx="5400" cy="4480"/>
          </a:xfrm>
        </p:grpSpPr>
      </p:grpSp>
      <p:pic>
        <p:nvPicPr>
          <p:cNvPr id="14" name="内容占位符 13" descr="0cb5cf4743b2827197f285fc7acd9fe8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9341" b="9341"/>
          <a:stretch>
            <a:fillRect/>
          </a:stretch>
        </p:blipFill>
        <p:spPr>
          <a:xfrm>
            <a:off x="6096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人机协作模式设计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实时反馈机制与可解释性报告，降低开发者对AI决策的抵触阈值。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性能优化技术矩阵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量化压缩与缓存策略，保障毫秒级响应同时控制GPU资源消耗。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智能编程案例解析</a:t>
            </a:r>
            <a:endParaRPr lang="zh-CN" altLang="en-US" sz="30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d661e785ae2f17fa96d2ba496a85fd03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13175" b="13175"/>
          <a:stretch>
            <a:fillRect/>
          </a:stretch>
        </p:blipFill>
        <p:spPr>
          <a:xfrm>
            <a:off x="6096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代码重构建议系统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基于抽象语法树的代码异味检测，生成结构化重构方案与风险评估。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14e044c6dbdad5fd9f643e1cdf55a219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8596" b="8596"/>
          <a:stretch>
            <a:fillRect/>
          </a:stretch>
        </p:blipFill>
        <p:spPr>
          <a:xfrm>
            <a:off x="62484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动态分析实现路径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内存泄漏与性能瓶颈检测，通过AST遍历与运行时探针联动实现。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编程辅助需求分析与插件架构设计</a:t>
            </a:r>
            <a:endParaRPr lang="zh-CN" altLang="en-US" sz="3000"/>
          </a:p>
        </p:txBody>
      </p:sp>
      <p:grpSp>
        <p:nvGrpSpPr>
          <p:cNvPr id="16" name="组合 15"/>
          <p:cNvGrpSpPr/>
          <p:nvPr/>
        </p:nvGrpSpPr>
        <p:grpSpPr>
          <a:xfrm>
            <a:off x="1066800" y="2184400"/>
            <a:ext cx="6477000" cy="3403600"/>
            <a:chOff x="1680" y="3440"/>
            <a:chExt cx="10200" cy="5360"/>
          </a:xfrm>
        </p:grpSpPr>
      </p:grpSp>
      <p:pic>
        <p:nvPicPr>
          <p:cNvPr id="17" name="内容占位符 16" descr="499ae61a8e758a7aa8acf464dd2bf953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2097" r="12097"/>
          <a:stretch>
            <a:fillRect/>
          </a:stretch>
        </p:blipFill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编程辅助工具核心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高效编程辅助需涵盖语法检查、代码生成及性能优化，确保高内聚低耦合架构。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插件架构分解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通过需求分析，明确技术目标，分离数据流、后端逻辑与UI组件，强化插件性能。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多语言技术支持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深入解析主流IDE插件API，实现多语言兼容，构建智能、可扩展编程助手。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2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智能化插件基础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3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结合技术方案，为打造智能化辅助编程插件奠定坚实基础，适应未来开发需求。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2400"/>
              <a:t>编程辅助需求分析与插件架构设计：需求分解：语法检查、代码生成与性能优化</a:t>
            </a:r>
            <a:endParaRPr lang="zh-CN" altLang="en-US" sz="2400"/>
          </a:p>
        </p:txBody>
      </p:sp>
      <p:grpSp>
        <p:nvGrpSpPr>
          <p:cNvPr id="16" name="组合 15"/>
          <p:cNvGrpSpPr/>
          <p:nvPr/>
        </p:nvGrpSpPr>
        <p:grpSpPr>
          <a:xfrm>
            <a:off x="609600" y="4826000"/>
            <a:ext cx="10972800" cy="1422400"/>
            <a:chOff x="960" y="7600"/>
            <a:chExt cx="17280" cy="2240"/>
          </a:xfrm>
        </p:grpSpPr>
      </p:grpSp>
      <p:pic>
        <p:nvPicPr>
          <p:cNvPr id="17" name="内容占位符 16" descr="d1950d07-4e2b-44f4-b74f-30158a5625ba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629" r="629"/>
          <a:stretch>
            <a:fillRect/>
          </a:stretch>
        </p:blipFill>
        <p:spPr>
          <a:xfrm>
            <a:off x="609600" y="15240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需求分解与技术实现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实现语法检查、代码生成与性能优化，构建智能化编程辅助插件。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复杂动态规划算法案例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动态规划解决最长公共子序列问题，注重语法检查、代码生成与性能优化。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高效实现与性能优化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结合语法检查、代码生成与性能优化，高效实现复杂动态规划算法，全面提升代码质量与运行效率。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b92a03b8d1f97712ee60d133954f1f7642837a9"/>
  <p:tag name="KSO_WM_NEWLAYOUT_GROUP_ID" val="layout_67"/>
  <p:tag name="KSO_WM_NEWLAYOUT_ID" val="slide_4dfd11797d7ebf3c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75f8275ee8c836b97d64fa5b450fcf0346c73b"/>
  <p:tag name="KSO_WM_NEWLAYOUT_GROUP_ID" val="layout_60"/>
  <p:tag name="KSO_WM_NEWLAYOUT_ID" val="slide_92e718e35737f8af"/>
</p:tagLst>
</file>

<file path=ppt/tags/tag1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7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ed9432e727e3376ae244265292d4f6064a8143"/>
  <p:tag name="KSO_WM_NEWLAYOUT_GROUP_ID" val="layout_30"/>
  <p:tag name="KSO_WM_NEWLAYOUT_ID" val="slide_3ec92465831fe5d3"/>
</p:tagLst>
</file>

<file path=ppt/tags/tag1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6"/>
  <p:tag name="KSO_WM_TEMPLATE_INDEX" val="40490448"/>
  <p:tag name="KSO_WM_TEMPLATE_CATEGORY" val="custom"/>
</p:tagLst>
</file>

<file path=ppt/tags/tag13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988255b0ca7639c7c5abaced22f2fe8743c80e"/>
  <p:tag name="KSO_WM_NEWLAYOUT_GROUP_ID" val="layout_2"/>
  <p:tag name="KSO_WM_NEWLAYOUT_ID" val="slide_f929b4a25ec12823"/>
</p:tagLst>
</file>

<file path=ppt/tags/tag1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b3477b7f81d5a16eba76a109445afa43fdf0cf3"/>
  <p:tag name="KSO_WM_NEWLAYOUT_GROUP_ID" val="layout_61"/>
  <p:tag name="KSO_WM_NEWLAYOUT_ID" val="slide_1d512a589e2c0a59"/>
</p:tagLst>
</file>

<file path=ppt/tags/tag1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0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UNIT_INDEX" val="1_1"/>
  <p:tag name="KSO_WM_UNIT_TYPE" val="l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02cc379e2b2eaf91facf67428b42f5d86139fd9"/>
  <p:tag name="KSO_WM_NEWLAYOUT_GROUP_ID" val="layout_42"/>
  <p:tag name="KSO_WM_NEWLAYOUT_ID" val="slide_cf5eb85816160a90"/>
</p:tagLst>
</file>

<file path=ppt/tags/tag1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7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4754e98960aef9a4e613ae974a1ac383ed8079"/>
  <p:tag name="KSO_WM_NEWLAYOUT_GROUP_ID" val="layout_6"/>
  <p:tag name="KSO_WM_NEWLAYOUT_ID" val="slide_e6ffcce3354d1ba7"/>
</p:tagLst>
</file>

<file path=ppt/tags/tag1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c8c4f6a440f1bc598cbeb84657d61de9129f393"/>
  <p:tag name="KSO_WM_NEWLAYOUT_GROUP_ID" val="layout_35"/>
  <p:tag name="KSO_WM_NEWLAYOUT_ID" val="slide_e16a782a1cbf11b7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0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8"/>
  <p:tag name="KSO_WM_TEMPLATE_CATEGORY" val="custom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2"/>
  <p:tag name="KSO_WM_UNIT_SUBTYPE" val="d"/>
  <p:tag name="KSO_WM_UNIT_TYPE" val="l_h_i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0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8ab2c5b4d866ae992b8c0ea90e0fe99a59e0e1d"/>
  <p:tag name="KSO_WM_NEWLAYOUT_GROUP_ID" val="layout_26"/>
  <p:tag name="KSO_WM_NEWLAYOUT_ID" val="slide_5e439901379507e6"/>
</p:tagLst>
</file>

<file path=ppt/tags/tag2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448"/>
  <p:tag name="KSO_WM_TEMPLATE_CATEGORY" val="custom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22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8"/>
  <p:tag name="KSO_WM_TEMPLATE_CATEGORY" val="custom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2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3a2f9536a1c3b9e22bd6fadb40e24f0a0a5d089"/>
  <p:tag name="KSO_WM_NEWLAYOUT_GROUP_ID" val="layout_65"/>
  <p:tag name="KSO_WM_NEWLAYOUT_ID" val="slide_64a91939e969f979"/>
</p:tagLst>
</file>

<file path=ppt/tags/tag2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448"/>
  <p:tag name="KSO_WM_TEMPLATE_CATEGORY" val="custom"/>
</p:tagLst>
</file>

<file path=ppt/tags/tag2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7c2812ffe0a232c8f8d29f17975ba386ab166e2"/>
  <p:tag name="KSO_WM_NEWLAYOUT_GROUP_ID" val="layout_49"/>
  <p:tag name="KSO_WM_NEWLAYOUT_ID" val="slide_6965a77fc216c698"/>
</p:tagLst>
</file>

<file path=ppt/tags/tag23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5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5_1"/>
  <p:tag name="KSO_WM_UNIT_TYPE" val="l_h_i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5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6_1"/>
  <p:tag name="KSO_WM_UNIT_TYPE" val="l_h_i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2"/>
  <p:tag name="KSO_WM_UNIT_SUBTYPE" val="d"/>
  <p:tag name="KSO_WM_UNIT_TYPE" val="l_h_i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e0dd47ba5aa23c308dc95b38b491878b51d8147"/>
  <p:tag name="KSO_WM_NEWLAYOUT_GROUP_ID" val="layout_51"/>
  <p:tag name="KSO_WM_NEWLAYOUT_ID" val="slide_315bd157fefc334a"/>
</p:tagLst>
</file>

<file path=ppt/tags/tag2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0208cce019fdb3f43fd7486b0547d373bdde9a9"/>
  <p:tag name="KSO_WM_NEWLAYOUT_GROUP_ID" val="layout_31"/>
  <p:tag name="KSO_WM_NEWLAYOUT_ID" val="slide_d326cc5a9d07c076"/>
</p:tagLst>
</file>

<file path=ppt/tags/tag27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8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8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2fe4277011bf3bde8b2d0f5e1bc6259d492af4"/>
  <p:tag name="KSO_WM_NEWLAYOUT_GROUP_ID" val="layout_34"/>
  <p:tag name="KSO_WM_NEWLAYOUT_ID" val="slide_0d033a5ff5a14a67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48fe6f59333887ba3b15cb4f85dd76fd0f565e2"/>
  <p:tag name="KSO_WM_NEWLAYOUT_GROUP_ID" val="layout_62"/>
  <p:tag name="KSO_WM_NEWLAYOUT_ID" val="slide_d04dac5f6dad995b"/>
</p:tagLst>
</file>

<file path=ppt/tags/tag3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0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8"/>
</p:tagLst>
</file>

<file path=ppt/tags/tag30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448"/>
</p:tagLst>
</file>

<file path=ppt/tags/tag3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4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448"/>
  <p:tag name="KSO_WM_TEMPLATE_CATEGORY" val="custom"/>
  <p:tag name="KSO_WM_TEMPLATE_MASTER_TYPE" val="0"/>
  <p:tag name="KSO_WM_TAG_VERSION" val="3.0"/>
</p:tagLst>
</file>

<file path=ppt/tags/tag315.xml><?xml version="1.0" encoding="utf-8"?>
<p:tagLst xmlns:p="http://schemas.openxmlformats.org/presentationml/2006/main">
  <p:tag name="KSO_WM_AITEMPLATE_STYLE_ID" val="69796629667"/>
</p:tagLst>
</file>

<file path=ppt/tags/tag31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41190a57b6397287d9dadae0c833960f863f8dc"/>
  <p:tag name="KSO_WM_NEWLAYOUT_ID" val="259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8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9.xml><?xml version="1.0" encoding="utf-8"?>
<p:tagLst xmlns:p="http://schemas.openxmlformats.org/presentationml/2006/main">
  <p:tag name="KSO_WM_BEAUTIFY_FLAG" val="#wm#"/>
  <p:tag name="KSO_WM_SLIDE_HAS_MASK" val="0"/>
  <p:tag name="KSO_WM_SLIDE_ID" val="custom40490448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448"/>
  <p:tag name="KSO_WM_TEMPLATE_MASTER_TYPE" val="0"/>
  <p:tag name="KSO_WM_TEMPLATE_SLIDE_ID" val="slide_4b787e1769c53a6b"/>
  <p:tag name="KSO_WM_TEMPLATE_SUBCATEGORY" val="29"/>
  <p:tag name="KSO_WM_TEMPLATE_THUMBS_INDEX" val="1、9"/>
</p:tagLst>
</file>

<file path=ppt/tags/tag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b6d47c7c9fd8f3de0afd3d97ad87454cf03e4ab9"/>
  <p:tag name="KSO_WM_NEWLAYOUT_GROUP_ID" val="layout_1-5"/>
  <p:tag name="KSO_WM_NEWLAYOUT_ID" val="slide_f6eba500053b1ebb"/>
</p:tagLst>
</file>

<file path=ppt/tags/tag32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SUBTYPE" val="d"/>
  <p:tag name="KSO_WM_UNIT_TYPE" val="l_h_i"/>
  <p:tag name="KSO_WM_FIGMA_FLAG" val="#fgm#"/>
  <p:tag name="KSO_WM_UNIT_PRESET_TEXT" val="01"/>
  <p:tag name="KSO_WM_SLIDE_FIGMA_DIAGRAM" val="1"/>
</p:tagLst>
</file>

<file path=ppt/tags/tag32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2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  <p:tag name="KSO_WM_SLIDE_FIGMA_DIAGRAM" val="1"/>
</p:tagLst>
</file>

<file path=ppt/tags/tag325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1"/>
  <p:tag name="KSO_WM_SLIDE_TYPE" val="contents"/>
  <p:tag name="KSO_WM_TEMPLATE_SUBCATEGORY" val="29"/>
  <p:tag name="KSO_WM_TEMPLATE_FIGMA_ID" val="69796629667"/>
  <p:tag name="KSO_WM_TEMPLATE_SLIDE_ID" val="slide_f6eba500053b1ebb"/>
</p:tagLst>
</file>

<file path=ppt/tags/tag32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b3b543dddface6670a04bc75aa1f5778ed74ad3"/>
  <p:tag name="KSO_WM_NEWLAYOUT_ID" val="259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27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28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HAS_MASK" val="0"/>
  <p:tag name="KSO_WM_SLIDE_ID" val="custom40490448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3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b92a03b8d1f97712ee60d133954f1f7642837a9"/>
  <p:tag name="KSO_WM_NEWLAYOUT_GROUP_ID" val="layout_67"/>
  <p:tag name="KSO_WM_NEWLAYOUT_ID" val="slide_4dfd11797d7ebf3c"/>
  <p:tag name="KSO_WM_UNIT_PRESET_TEXT" val="单击此处添加标题"/>
</p:tagLst>
</file>

<file path=ppt/tags/tag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3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211277021016&quot;}*auto_galley_ai_*1750580003527_18.148_ef3f701d6f8a-slide-3"/>
</p:tagLst>
</file>

<file path=ppt/tags/tag33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3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3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211336615234&quot;}*auto_galley_ai_*1750580003527_18.148_ef3f701d6f8a-slide-3"/>
</p:tagLst>
</file>

<file path=ppt/tags/tag33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3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3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211324828024&quot;}*auto_galley_ai_*1750580003527_18.148_ef3f701d6f8a-slide-3"/>
</p:tagLst>
</file>

<file path=ppt/tags/tag33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33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39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667"/>
  <p:tag name="KSO_WM_TEMPLATE_SLIDE_ID" val="slide_4dfd11797d7ebf3c"/>
</p:tagLst>
</file>

<file path=ppt/tags/tag3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75f8275ee8c836b97d64fa5b450fcf0346c73b"/>
  <p:tag name="KSO_WM_NEWLAYOUT_GROUP_ID" val="layout_60"/>
  <p:tag name="KSO_WM_NEWLAYOUT_ID" val="slide_92e718e35737f8af"/>
  <p:tag name="KSO_WM_UNIT_PRESET_TEXT" val="单击此处添加标题"/>
</p:tagLst>
</file>

<file path=ppt/tags/tag3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325216609&quot;}*auto_galley_ai_*1750580003527_18.148_ef3f701d6f8a-slide-4"/>
</p:tagLst>
</file>

<file path=ppt/tags/tag342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34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4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4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4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47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667"/>
  <p:tag name="KSO_WM_TEMPLATE_SLIDE_ID" val="slide_92e718e35737f8af"/>
</p:tagLst>
</file>

<file path=ppt/tags/tag3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ed9432e727e3376ae244265292d4f6064a8143"/>
  <p:tag name="KSO_WM_NEWLAYOUT_GROUP_ID" val="layout_30"/>
  <p:tag name="KSO_WM_NEWLAYOUT_ID" val="slide_3ec92465831fe5d3"/>
  <p:tag name="KSO_WM_UNIT_PRESET_TEXT" val="单击此处添加标题"/>
</p:tagLst>
</file>

<file path=ppt/tags/tag3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126224462&quot;}*auto_galley_ai_*1750580003527_18.148_ef3f701d6f8a-slide-5"/>
</p:tagLst>
</file>

<file path=ppt/tags/tag3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5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5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5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5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35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5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5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667"/>
  <p:tag name="KSO_WM_TEMPLATE_SLIDE_ID" val="slide_3ec92465831fe5d3"/>
</p:tagLst>
</file>

<file path=ppt/tags/tag3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988255b0ca7639c7c5abaced22f2fe8743c80e"/>
  <p:tag name="KSO_WM_NEWLAYOUT_GROUP_ID" val="layout_2"/>
  <p:tag name="KSO_WM_NEWLAYOUT_ID" val="slide_f929b4a25ec12823"/>
  <p:tag name="KSO_WM_UNIT_PRESET_TEXT" val="单击此处添加标题"/>
</p:tagLst>
</file>

<file path=ppt/tags/tag35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5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39087247&quot;}*auto_galley_ai_*1750580003527_18.148_ef3f701d6f8a-slide-6"/>
</p:tagLst>
</file>

<file path=ppt/tags/tag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6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6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6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36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208789297&quot;}*auto_galley_ai_*1750580003527_18.148_ef3f701d6f8a-slide-6"/>
</p:tagLst>
</file>

<file path=ppt/tags/tag36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6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6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667"/>
  <p:tag name="KSO_WM_TEMPLATE_SLIDE_ID" val="slide_f929b4a25ec12823"/>
</p:tagLst>
</file>

<file path=ppt/tags/tag3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b3477b7f81d5a16eba76a109445afa43fdf0cf3"/>
  <p:tag name="KSO_WM_NEWLAYOUT_GROUP_ID" val="layout_61"/>
  <p:tag name="KSO_WM_NEWLAYOUT_ID" val="slide_1d512a589e2c0a59"/>
  <p:tag name="KSO_WM_UNIT_PRESET_TEXT" val="单击此处添加标题"/>
</p:tagLst>
</file>

<file path=ppt/tags/tag3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485654274&quot;}*auto_galley_ai_*1750580003527_18.148_ef3f701d6f8a-slide-7"/>
</p:tagLst>
</file>

<file path=ppt/tags/tag369.xml><?xml version="1.0" encoding="utf-8"?>
<p:tagLst xmlns:p="http://schemas.openxmlformats.org/presentationml/2006/main">
  <p:tag name="$PH_EXT" val="2"/>
  <p:tag name="KSO_WM_FIGMA_DECORATION_INDEX" val="17_contentModel"/>
  <p:tag name="KSO_WM_BEAUTIFY_FLAG" val="#fgm#"/>
  <p:tag name="KSO_WM_FIGMA_FLAG" val="#fgm#"/>
  <p:tag name="KSO_WM_UNIT_INDEX" val="1_1"/>
  <p:tag name="KSO_WM_UNIT_TYPE" val="l_i"/>
  <p:tag name="KSO_WM_UNIT_PRESET_TEXT" val=" "/>
</p:tagLst>
</file>

<file path=ppt/tags/tag3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7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37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7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37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7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37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7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添加项标题"/>
</p:tagLst>
</file>

<file path=ppt/tags/tag37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78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1d512a589e2c0a59"/>
</p:tagLst>
</file>

<file path=ppt/tags/tag3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02cc379e2b2eaf91facf67428b42f5d86139fd9"/>
  <p:tag name="KSO_WM_NEWLAYOUT_GROUP_ID" val="layout_42"/>
  <p:tag name="KSO_WM_NEWLAYOUT_ID" val="slide_cf5eb85816160a90"/>
  <p:tag name="KSO_WM_UNIT_PRESET_TEXT" val="单击此处添加标题"/>
</p:tagLst>
</file>

<file path=ppt/tags/tag3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d1950d07-4e2b-44f4-b74f-30158a5625ba.jpg?Expires=1782116008&amp;AWSAccessKeyId=AKLT9NSy7kh8TIS1UzNqLRY2&amp;Signature=osjn9BezIeEXFjmZcdvadgiiTvw%3D&quot;}*auto_qingqiu_ai_*1750580003527_18.148_ef3f701d6f8a-slide-8"/>
</p:tagLst>
</file>

<file path=ppt/tags/tag38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8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8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8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38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8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8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38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38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390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667"/>
  <p:tag name="KSO_WM_TEMPLATE_SLIDE_ID" val="slide_cf5eb85816160a90"/>
</p:tagLst>
</file>

<file path=ppt/tags/tag3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4754e98960aef9a4e613ae974a1ac383ed8079"/>
  <p:tag name="KSO_WM_NEWLAYOUT_GROUP_ID" val="layout_6"/>
  <p:tag name="KSO_WM_NEWLAYOUT_ID" val="slide_e6ffcce3354d1ba7"/>
  <p:tag name="KSO_WM_UNIT_PRESET_TEXT" val="单击此处添加标题"/>
</p:tagLst>
</file>

<file path=ppt/tags/tag3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598241868&quot;}*auto_galley_ai_*1750580003527_18.148_ef3f701d6f8a-slide-9"/>
</p:tagLst>
</file>

<file path=ppt/tags/tag39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9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9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正文"/>
</p:tagLst>
</file>

<file path=ppt/tags/tag39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FIGMA_ID" val="69796629667"/>
  <p:tag name="KSO_WM_TEMPLATE_SLIDE_ID" val="slide_e6ffcce3354d1ba7"/>
</p:tagLst>
</file>

<file path=ppt/tags/tag3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c8c4f6a440f1bc598cbeb84657d61de9129f393"/>
  <p:tag name="KSO_WM_NEWLAYOUT_GROUP_ID" val="layout_35"/>
  <p:tag name="KSO_WM_NEWLAYOUT_ID" val="slide_e16a782a1cbf11b7"/>
  <p:tag name="KSO_WM_UNIT_PRESET_TEXT" val="单击此处添加标题"/>
</p:tagLst>
</file>

<file path=ppt/tags/tag398.xml><?xml version="1.0" encoding="utf-8"?>
<p:tagLst xmlns:p="http://schemas.openxmlformats.org/presentationml/2006/main">
  <p:tag name="KSO_WM_DIAGRAM_GROUP_CODE" val="1"/>
  <p:tag name="KSO_WM_BEAUTIFY_FLAG" val="#fgm#"/>
  <p:tag name="KSO_WM_UNIT_INDEX" val="1_1_2"/>
  <p:tag name="KSO_WM_UNIT_SUBTYPE" val="d"/>
  <p:tag name="KSO_WM_UNIT_TYPE" val="l_h_i"/>
  <p:tag name="KSO_WM_FIGMA_FLAG" val="#fgm#"/>
  <p:tag name="KSO_WM_UNIT_PRESET_TEXT" val="01"/>
</p:tagLst>
</file>

<file path=ppt/tags/tag39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0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01.xml><?xml version="1.0" encoding="utf-8"?>
<p:tagLst xmlns:p="http://schemas.openxmlformats.org/presentationml/2006/main">
  <p:tag name="KSO_WM_DIAGRAM_GROUP_CODE" val="1"/>
  <p:tag name="KSO_WM_BEAUTIFY_FLAG" val="#fgm#"/>
  <p:tag name="KSO_WM_UNIT_INDEX" val="1_2_2"/>
  <p:tag name="KSO_WM_UNIT_SUBTYPE" val="d"/>
  <p:tag name="KSO_WM_UNIT_TYPE" val="l_h_i"/>
  <p:tag name="KSO_WM_FIGMA_FLAG" val="#fgm#"/>
  <p:tag name="KSO_WM_UNIT_PRESET_TEXT" val="02"/>
</p:tagLst>
</file>

<file path=ppt/tags/tag40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0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04.xml><?xml version="1.0" encoding="utf-8"?>
<p:tagLst xmlns:p="http://schemas.openxmlformats.org/presentationml/2006/main">
  <p:tag name="KSO_WM_DIAGRAM_GROUP_CODE" val="1"/>
  <p:tag name="KSO_WM_BEAUTIFY_FLAG" val="#fgm#"/>
  <p:tag name="KSO_WM_UNIT_INDEX" val="1_3_2"/>
  <p:tag name="KSO_WM_UNIT_SUBTYPE" val="d"/>
  <p:tag name="KSO_WM_UNIT_TYPE" val="l_h_i"/>
  <p:tag name="KSO_WM_FIGMA_FLAG" val="#fgm#"/>
  <p:tag name="KSO_WM_UNIT_PRESET_TEXT" val="03"/>
</p:tagLst>
</file>

<file path=ppt/tags/tag40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0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07.xml><?xml version="1.0" encoding="utf-8"?>
<p:tagLst xmlns:p="http://schemas.openxmlformats.org/presentationml/2006/main">
  <p:tag name="KSO_WM_DIAGRAM_GROUP_CODE" val="1"/>
  <p:tag name="KSO_WM_BEAUTIFY_FLAG" val="#fgm#"/>
  <p:tag name="KSO_WM_UNIT_INDEX" val="1_4_2"/>
  <p:tag name="KSO_WM_UNIT_SUBTYPE" val="d"/>
  <p:tag name="KSO_WM_UNIT_TYPE" val="l_h_i"/>
  <p:tag name="KSO_WM_FIGMA_FLAG" val="#fgm#"/>
  <p:tag name="KSO_WM_UNIT_PRESET_TEXT" val="04"/>
</p:tagLst>
</file>

<file path=ppt/tags/tag40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40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10.xml><?xml version="1.0" encoding="utf-8"?>
<p:tagLst xmlns:p="http://schemas.openxmlformats.org/presentationml/2006/main">
  <p:tag name="KSO_WM_DIAGRAM_GROUP_CODE" val="1"/>
  <p:tag name="KSO_WM_BEAUTIFY_FLAG" val="#fgm#"/>
  <p:tag name="KSO_WM_UNIT_INDEX" val="1_5_2"/>
  <p:tag name="KSO_WM_UNIT_SUBTYPE" val="d"/>
  <p:tag name="KSO_WM_UNIT_TYPE" val="l_h_i"/>
  <p:tag name="KSO_WM_FIGMA_FLAG" val="#fgm#"/>
  <p:tag name="KSO_WM_UNIT_PRESET_TEXT" val="05"/>
</p:tagLst>
</file>

<file path=ppt/tags/tag411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此处添加项标题"/>
</p:tagLst>
</file>

<file path=ppt/tags/tag412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413.xml><?xml version="1.0" encoding="utf-8"?>
<p:tagLst xmlns:p="http://schemas.openxmlformats.org/presentationml/2006/main">
  <p:tag name="KSO_WM_DIAGRAM_GROUP_CODE" val="1"/>
  <p:tag name="KSO_WM_BEAUTIFY_FLAG" val="#fgm#"/>
  <p:tag name="KSO_WM_UNIT_INDEX" val="1_6_2"/>
  <p:tag name="KSO_WM_UNIT_SUBTYPE" val="d"/>
  <p:tag name="KSO_WM_UNIT_TYPE" val="l_h_i"/>
  <p:tag name="KSO_WM_FIGMA_FLAG" val="#fgm#"/>
  <p:tag name="KSO_WM_UNIT_PRESET_TEXT" val="06"/>
</p:tagLst>
</file>

<file path=ppt/tags/tag414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a"/>
  <p:tag name="KSO_WM_FIGMA_FLAG" val="#fgm#"/>
  <p:tag name="KSO_WM_UNIT_PRESET_TEXT" val="单击此处添加项标题"/>
</p:tagLst>
</file>

<file path=ppt/tags/tag415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f"/>
  <p:tag name="KSO_WM_FIGMA_FLAG" val="#fgm#"/>
  <p:tag name="KSO_WM_UNIT_PRESET_TEXT" val="单击此处添加项正文"/>
</p:tagLst>
</file>

<file path=ppt/tags/tag41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TEMPLATE_FIGMA_ID" val="69796629667"/>
  <p:tag name="KSO_WM_TEMPLATE_SLIDE_ID" val="slide_e16a782a1cbf11b7"/>
</p:tagLst>
</file>

<file path=ppt/tags/tag4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8ab2c5b4d866ae992b8c0ea90e0fe99a59e0e1d"/>
  <p:tag name="KSO_WM_NEWLAYOUT_GROUP_ID" val="layout_26"/>
  <p:tag name="KSO_WM_NEWLAYOUT_ID" val="slide_5e439901379507e6"/>
  <p:tag name="KSO_WM_UNIT_PRESET_TEXT" val="单击此处添加标题"/>
</p:tagLst>
</file>

<file path=ppt/tags/tag41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1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434255880&quot;}*auto_galley_ai_*1750580003527_18.148_ef3f701d6f8a-slide-11"/>
</p:tagLst>
</file>

<file path=ppt/tags/tag4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2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2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2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2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211382380146&quot;}*auto_galley_ai_*1750580003527_18.148_ef3f701d6f8a-slide-11"/>
</p:tagLst>
</file>

<file path=ppt/tags/tag42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2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2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2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946965286&quot;}*auto_galley_ai_*1750580003527_18.148_ef3f701d6f8a-slide-11"/>
</p:tagLst>
</file>

<file path=ppt/tags/tag42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2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43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3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211280156955&quot;}*auto_galley_ai_*1750580003527_18.148_ef3f701d6f8a-slide-11"/>
</p:tagLst>
</file>

<file path=ppt/tags/tag43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3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34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5e439901379507e6"/>
</p:tagLst>
</file>

<file path=ppt/tags/tag4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3a2f9536a1c3b9e22bd6fadb40e24f0a0a5d089"/>
  <p:tag name="KSO_WM_NEWLAYOUT_GROUP_ID" val="layout_65"/>
  <p:tag name="KSO_WM_NEWLAYOUT_ID" val="slide_64a91939e969f979"/>
  <p:tag name="KSO_WM_UNIT_PRESET_TEXT" val="单击此处添加标题"/>
</p:tagLst>
</file>

<file path=ppt/tags/tag4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441395723&quot;}*auto_galley_ai_*1750580003527_18.148_ef3f701d6f8a-slide-12"/>
</p:tagLst>
</file>

<file path=ppt/tags/tag43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3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正文"/>
</p:tagLst>
</file>

<file path=ppt/tags/tag439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FIGMA_ID" val="69796629667"/>
  <p:tag name="KSO_WM_TEMPLATE_SLIDE_ID" val="slide_64a91939e969f979"/>
</p:tagLst>
</file>

<file path=ppt/tags/tag4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7c2812ffe0a232c8f8d29f17975ba386ab166e2"/>
  <p:tag name="KSO_WM_NEWLAYOUT_GROUP_ID" val="layout_49"/>
  <p:tag name="KSO_WM_NEWLAYOUT_ID" val="slide_6965a77fc216c698"/>
  <p:tag name="KSO_WM_UNIT_PRESET_TEXT" val="单击此处添加标题"/>
</p:tagLst>
</file>

<file path=ppt/tags/tag44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4"/>
  <p:tag name="KSO_WM_FIGMA_FLAG" val="#fgm#"/>
  <p:tag name="KSO_WM_UNIT_PRESET_TEXT" val=" "/>
</p:tagLst>
</file>

<file path=ppt/tags/tag442.xml><?xml version="1.0" encoding="utf-8"?>
<p:tagLst xmlns:p="http://schemas.openxmlformats.org/presentationml/2006/main">
  <p:tag name="KSO_WM_DIAGRAM_GROUP_CODE" val="1"/>
  <p:tag name="KSO_WM_BEAUTIFY_FLAG" val="#fgm#"/>
  <p:tag name="KSO_WM_UNIT_INDEX" val="1_1_2"/>
  <p:tag name="KSO_WM_UNIT_SUBTYPE" val="d"/>
  <p:tag name="KSO_WM_UNIT_TYPE" val="l_h_i"/>
  <p:tag name="KSO_WM_FIGMA_FLAG" val="#fgm#"/>
  <p:tag name="KSO_WM_UNIT_PRESET_TEXT" val="01"/>
</p:tagLst>
</file>

<file path=ppt/tags/tag44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4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4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4"/>
  <p:tag name="KSO_WM_FIGMA_FLAG" val="#fgm#"/>
  <p:tag name="KSO_WM_UNIT_PRESET_TEXT" val=" "/>
</p:tagLst>
</file>

<file path=ppt/tags/tag446.xml><?xml version="1.0" encoding="utf-8"?>
<p:tagLst xmlns:p="http://schemas.openxmlformats.org/presentationml/2006/main">
  <p:tag name="KSO_WM_DIAGRAM_GROUP_CODE" val="1"/>
  <p:tag name="KSO_WM_BEAUTIFY_FLAG" val="#fgm#"/>
  <p:tag name="KSO_WM_UNIT_INDEX" val="1_2_2"/>
  <p:tag name="KSO_WM_UNIT_SUBTYPE" val="d"/>
  <p:tag name="KSO_WM_UNIT_TYPE" val="l_h_i"/>
  <p:tag name="KSO_WM_FIGMA_FLAG" val="#fgm#"/>
  <p:tag name="KSO_WM_UNIT_PRESET_TEXT" val="02"/>
</p:tagLst>
</file>

<file path=ppt/tags/tag44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4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4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4"/>
  <p:tag name="KSO_WM_FIGMA_FLAG" val="#fgm#"/>
  <p:tag name="KSO_WM_UNIT_PRESET_TEXT" val=" "/>
</p:tagLst>
</file>

<file path=ppt/tags/tag4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50.xml><?xml version="1.0" encoding="utf-8"?>
<p:tagLst xmlns:p="http://schemas.openxmlformats.org/presentationml/2006/main">
  <p:tag name="KSO_WM_DIAGRAM_GROUP_CODE" val="1"/>
  <p:tag name="KSO_WM_BEAUTIFY_FLAG" val="#fgm#"/>
  <p:tag name="KSO_WM_UNIT_INDEX" val="1_3_2"/>
  <p:tag name="KSO_WM_UNIT_SUBTYPE" val="d"/>
  <p:tag name="KSO_WM_UNIT_TYPE" val="l_h_i"/>
  <p:tag name="KSO_WM_FIGMA_FLAG" val="#fgm#"/>
  <p:tag name="KSO_WM_UNIT_PRESET_TEXT" val="03"/>
</p:tagLst>
</file>

<file path=ppt/tags/tag45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5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5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4"/>
  <p:tag name="KSO_WM_FIGMA_FLAG" val="#fgm#"/>
  <p:tag name="KSO_WM_UNIT_PRESET_TEXT" val=" "/>
</p:tagLst>
</file>

<file path=ppt/tags/tag454.xml><?xml version="1.0" encoding="utf-8"?>
<p:tagLst xmlns:p="http://schemas.openxmlformats.org/presentationml/2006/main">
  <p:tag name="KSO_WM_DIAGRAM_GROUP_CODE" val="1"/>
  <p:tag name="KSO_WM_BEAUTIFY_FLAG" val="#fgm#"/>
  <p:tag name="KSO_WM_UNIT_INDEX" val="1_4_2"/>
  <p:tag name="KSO_WM_UNIT_SUBTYPE" val="d"/>
  <p:tag name="KSO_WM_UNIT_TYPE" val="l_h_i"/>
  <p:tag name="KSO_WM_FIGMA_FLAG" val="#fgm#"/>
  <p:tag name="KSO_WM_UNIT_PRESET_TEXT" val="04"/>
</p:tagLst>
</file>

<file path=ppt/tags/tag45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5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5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5_1"/>
  <p:tag name="KSO_WM_UNIT_TYPE" val="l_h_i"/>
  <p:tag name="KSO_WM_FIGMA_DECORATION_INDEX" val="14"/>
  <p:tag name="KSO_WM_FIGMA_FLAG" val="#fgm#"/>
  <p:tag name="KSO_WM_UNIT_PRESET_TEXT" val=" "/>
</p:tagLst>
</file>

<file path=ppt/tags/tag458.xml><?xml version="1.0" encoding="utf-8"?>
<p:tagLst xmlns:p="http://schemas.openxmlformats.org/presentationml/2006/main">
  <p:tag name="KSO_WM_DIAGRAM_GROUP_CODE" val="1"/>
  <p:tag name="KSO_WM_BEAUTIFY_FLAG" val="#fgm#"/>
  <p:tag name="KSO_WM_UNIT_INDEX" val="1_5_2"/>
  <p:tag name="KSO_WM_UNIT_SUBTYPE" val="d"/>
  <p:tag name="KSO_WM_UNIT_TYPE" val="l_h_i"/>
  <p:tag name="KSO_WM_FIGMA_FLAG" val="#fgm#"/>
  <p:tag name="KSO_WM_UNIT_PRESET_TEXT" val="05"/>
</p:tagLst>
</file>

<file path=ppt/tags/tag459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项标题"/>
</p:tagLst>
</file>

<file path=ppt/tags/tag4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60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46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6_1"/>
  <p:tag name="KSO_WM_UNIT_TYPE" val="l_h_i"/>
  <p:tag name="KSO_WM_FIGMA_DECORATION_INDEX" val="14"/>
  <p:tag name="KSO_WM_FIGMA_FLAG" val="#fgm#"/>
  <p:tag name="KSO_WM_UNIT_PRESET_TEXT" val=" "/>
</p:tagLst>
</file>

<file path=ppt/tags/tag462.xml><?xml version="1.0" encoding="utf-8"?>
<p:tagLst xmlns:p="http://schemas.openxmlformats.org/presentationml/2006/main">
  <p:tag name="KSO_WM_DIAGRAM_GROUP_CODE" val="1"/>
  <p:tag name="KSO_WM_BEAUTIFY_FLAG" val="#fgm#"/>
  <p:tag name="KSO_WM_UNIT_INDEX" val="1_6_2"/>
  <p:tag name="KSO_WM_UNIT_SUBTYPE" val="d"/>
  <p:tag name="KSO_WM_UNIT_TYPE" val="l_h_i"/>
  <p:tag name="KSO_WM_FIGMA_FLAG" val="#fgm#"/>
  <p:tag name="KSO_WM_UNIT_PRESET_TEXT" val="06"/>
</p:tagLst>
</file>

<file path=ppt/tags/tag463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a"/>
  <p:tag name="KSO_WM_FIGMA_FLAG" val="#fgm#"/>
  <p:tag name="KSO_WM_UNIT_PRESET_TEXT" val="项标题"/>
</p:tagLst>
</file>

<file path=ppt/tags/tag464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f"/>
  <p:tag name="KSO_WM_FIGMA_FLAG" val="#fgm#"/>
  <p:tag name="KSO_WM_UNIT_PRESET_TEXT" val="单击此处添加项正文"/>
</p:tagLst>
</file>

<file path=ppt/tags/tag465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TEMPLATE_FIGMA_ID" val="69796629667"/>
  <p:tag name="KSO_WM_TEMPLATE_SLIDE_ID" val="slide_6965a77fc216c698"/>
</p:tagLst>
</file>

<file path=ppt/tags/tag4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e0dd47ba5aa23c308dc95b38b491878b51d8147"/>
  <p:tag name="KSO_WM_NEWLAYOUT_GROUP_ID" val="layout_51"/>
  <p:tag name="KSO_WM_NEWLAYOUT_ID" val="slide_315bd157fefc334a"/>
  <p:tag name="KSO_WM_UNIT_PRESET_TEXT" val="单击此处添加标题"/>
</p:tagLst>
</file>

<file path=ppt/tags/tag4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878562f3-6747-4ff8-bd53-d83228867304.jpg?Expires=1782116008&amp;AWSAccessKeyId=AKLT9NSy7kh8TIS1UzNqLRY2&amp;Signature=l9cpLw3P3LUIMw1KkY1y2uPWUzY%3D&quot;}*auto_qingqiu_ai_*1750580003527_18.148_ef3f701d6f8a-slide-14"/>
</p:tagLst>
</file>

<file path=ppt/tags/tag46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6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7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7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7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7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7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7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7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315bd157fefc334a"/>
</p:tagLst>
</file>

<file path=ppt/tags/tag4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0208cce019fdb3f43fd7486b0547d373bdde9a9"/>
  <p:tag name="KSO_WM_NEWLAYOUT_GROUP_ID" val="layout_31"/>
  <p:tag name="KSO_WM_NEWLAYOUT_ID" val="slide_d326cc5a9d07c076"/>
  <p:tag name="KSO_WM_UNIT_PRESET_TEXT" val="单击此处添加标题"/>
</p:tagLst>
</file>

<file path=ppt/tags/tag47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7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426958603&quot;}*auto_galley_ai_*1750580003527_18.148_ef3f701d6f8a-slide-15"/>
</p:tagLst>
</file>

<file path=ppt/tags/tag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8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8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8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8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211326963606&quot;}*auto_galley_ai_*1750580003527_18.148_ef3f701d6f8a-slide-15"/>
</p:tagLst>
</file>

<file path=ppt/tags/tag48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8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8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667"/>
  <p:tag name="KSO_WM_TEMPLATE_SLIDE_ID" val="slide_d326cc5a9d07c076"/>
</p:tagLst>
</file>

<file path=ppt/tags/tag4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2fe4277011bf3bde8b2d0f5e1bc6259d492af4"/>
  <p:tag name="KSO_WM_NEWLAYOUT_GROUP_ID" val="layout_34"/>
  <p:tag name="KSO_WM_NEWLAYOUT_ID" val="slide_0d033a5ff5a14a67"/>
  <p:tag name="KSO_WM_UNIT_PRESET_TEXT" val="单击此处添加标题"/>
</p:tagLst>
</file>

<file path=ppt/tags/tag48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1f476a73-2335-4354-bf25-0c171cc3e46e.jpg?Expires=1782116010&amp;AWSAccessKeyId=AKLT9NSy7kh8TIS1UzNqLRY2&amp;Signature=KIuVtAmAC1A1zNV2F%2BKB8XclE0M%3D&quot;}*auto_qingqiu_ai_*1750580003527_18.148_ef3f701d6f8a-slide-16"/>
</p:tagLst>
</file>

<file path=ppt/tags/tag48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9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9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a2c8ce0e-35c6-4e0e-8b6b-f5d3ca42f994.jpg?Expires=1782116009&amp;AWSAccessKeyId=AKLT9NSy7kh8TIS1UzNqLRY2&amp;Signature=VjAFIOlPiHWRHXkB6qAjhezAgIc%3D&quot;}*auto_qingqiu_ai_*1750580003527_18.148_ef3f701d6f8a-slide-16"/>
</p:tagLst>
</file>

<file path=ppt/tags/tag49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9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9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5069ef8f-11c1-4104-9dff-727023b6e2fc.jpg?Expires=1782116008&amp;AWSAccessKeyId=AKLT9NSy7kh8TIS1UzNqLRY2&amp;Signature=1LiOuH08g%2BPEq3U35OFlwRHK%2F4g%3D&quot;}*auto_qingqiu_ai_*1750580003527_18.148_ef3f701d6f8a-slide-16"/>
</p:tagLst>
</file>

<file path=ppt/tags/tag49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9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9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0c88174e-1bcf-4070-952d-d0cbda975738.jpg?Expires=1782116010&amp;AWSAccessKeyId=AKLT9NSy7kh8TIS1UzNqLRY2&amp;Signature=XYE5uPUM%2BO%2FhgDv1k%2FNj3kvFX4A%3D&quot;}*auto_qingqiu_ai_*1750580003527_18.148_ef3f701d6f8a-slide-16"/>
</p:tagLst>
</file>

<file path=ppt/tags/tag49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49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5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00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0d033a5ff5a14a67"/>
</p:tagLst>
</file>

<file path=ppt/tags/tag5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48fe6f59333887ba3b15cb4f85dd76fd0f565e2"/>
  <p:tag name="KSO_WM_NEWLAYOUT_GROUP_ID" val="layout_62"/>
  <p:tag name="KSO_WM_NEWLAYOUT_ID" val="slide_d04dac5f6dad995b"/>
  <p:tag name="KSO_WM_UNIT_PRESET_TEXT" val="单击此处添加标题"/>
</p:tagLst>
</file>

<file path=ppt/tags/tag5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401583f0-f7f9-4395-868f-ba90bc55dd75.jpg?Expires=1782116010&amp;AWSAccessKeyId=AKLT9NSy7kh8TIS1UzNqLRY2&amp;Signature=EDJ0k3tYcfSW1rz61Xkg8e1hLSY%3D&quot;}*auto_qingqiu_ai_*1750580003527_18.148_ef3f701d6f8a-slide-17"/>
</p:tagLst>
</file>

<file path=ppt/tags/tag50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50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0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正文"/>
</p:tagLst>
</file>

<file path=ppt/tags/tag50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FIGMA_ID" val="69796629667"/>
  <p:tag name="KSO_WM_TEMPLATE_SLIDE_ID" val="slide_d04dac5f6dad995b"/>
</p:tagLst>
</file>

<file path=ppt/tags/tag50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0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e86c1b1e81f4417b3de3f78a09eaf3599f2be03"/>
  <p:tag name="KSO_WM_NEWLAYOUT_ID" val="260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09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HAS_MASK" val="0"/>
  <p:tag name="KSO_WM_SLIDE_ID" val="custom40490448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MASTER_TYPE" val="0"/>
  <p:tag name="KSO_WM_TEMPLATE_SLIDE_ID" val="slide_06be46c9219ad451"/>
  <p:tag name="KSO_WM_TEMPLATE_SUBCATEGORY" val="29"/>
</p:tagLst>
</file>

<file path=ppt/tags/tag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10.xml><?xml version="1.0" encoding="utf-8"?>
<p:tagLst xmlns:p="http://schemas.openxmlformats.org/presentationml/2006/main">
  <p:tag name="KSO_WM_PRESENTATION_SOURCE" val="WPPAIGeneratePPT"/>
</p:tagLst>
</file>

<file path=ppt/tags/tag5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41190a57b6397287d9dadae0c833960f863f8dc"/>
  <p:tag name="KSO_WM_NEWLAYOUT_ID" val="259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5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b3b543dddface6670a04bc75aa1f5778ed74ad3"/>
  <p:tag name="KSO_WM_NEWLAYOUT_ID" val="259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3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e86c1b1e81f4417b3de3f78a09eaf3599f2be03"/>
  <p:tag name="KSO_WM_NEWLAYOUT_ID" val="260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e39090d64db425765ab833f4187900eafb186dd4"/>
  <p:tag name="KSO_WM_NEWLAYOUT_ID" val="1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8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8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b6d47c7c9fd8f3de0afd3d97ad87454cf03e4ab9"/>
  <p:tag name="KSO_WM_NEWLAYOUT_GROUP_ID" val="layout_1-5"/>
  <p:tag name="KSO_WM_NEWLAYOUT_ID" val="slide_f6eba500053b1ebb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heme/theme1.xml><?xml version="1.0" encoding="utf-8"?>
<a:theme xmlns:a="http://schemas.openxmlformats.org/drawingml/2006/main" name="Office 主题​​">
  <a:themeElements>
    <a:clrScheme name="自定义 561">
      <a:dk1>
        <a:srgbClr val="000000"/>
      </a:dk1>
      <a:lt1>
        <a:srgbClr val="FFFFFF"/>
      </a:lt1>
      <a:dk2>
        <a:srgbClr val="0F1423"/>
      </a:dk2>
      <a:lt2>
        <a:srgbClr val="F9F9F9"/>
      </a:lt2>
      <a:accent1>
        <a:srgbClr val="82926B"/>
      </a:accent1>
      <a:accent2>
        <a:srgbClr val="D27B7B"/>
      </a:accent2>
      <a:accent3>
        <a:srgbClr val="7AD1B4"/>
      </a:accent3>
      <a:accent4>
        <a:srgbClr val="D1B47A"/>
      </a:accent4>
      <a:accent5>
        <a:srgbClr val="AA9066"/>
      </a:accent5>
      <a:accent6>
        <a:srgbClr val="7A7AD1"/>
      </a:accent6>
      <a:hlink>
        <a:srgbClr val="304FFE"/>
      </a:hlink>
      <a:folHlink>
        <a:srgbClr val="492067"/>
      </a:folHlink>
    </a:clrScheme>
    <a:fontScheme name="自定义 201">
      <a:majorFont>
        <a:latin typeface="汉仪古隶简"/>
        <a:ea typeface="汉仪古隶简"/>
        <a:cs typeface=""/>
      </a:majorFont>
      <a:minorFont>
        <a:latin typeface="汉仪古隶简"/>
        <a:ea typeface="汉仪古隶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lang="zh-CN" alt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2450</Words>
  <Application>WPS 演示</Application>
  <PresentationFormat>宽屏</PresentationFormat>
  <Paragraphs>256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汉仪古隶简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CAXDING</cp:lastModifiedBy>
  <cp:revision>155</cp:revision>
  <dcterms:created xsi:type="dcterms:W3CDTF">2019-06-19T02:08:00Z</dcterms:created>
  <dcterms:modified xsi:type="dcterms:W3CDTF">2025-06-22T08:13:50Z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6DD0DBF63D104260981B348144F3C6C6_11</vt:lpwstr>
  </property>
  <property fmtid="{D5CDD505-2E9C-101B-9397-08002B2CF9AE}" pid="4" name="KSOTemplateUUID">
    <vt:lpwstr>v1.0_ai_69796629667</vt:lpwstr>
  </property>
</Properties>
</file>